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media/audio4.wav" ContentType="audio/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301" r:id="rId2"/>
    <p:sldId id="302" r:id="rId3"/>
    <p:sldId id="318" r:id="rId4"/>
    <p:sldId id="320" r:id="rId5"/>
    <p:sldId id="373" r:id="rId6"/>
    <p:sldId id="282" r:id="rId7"/>
    <p:sldId id="369" r:id="rId8"/>
    <p:sldId id="361" r:id="rId9"/>
    <p:sldId id="365" r:id="rId10"/>
    <p:sldId id="372" r:id="rId11"/>
    <p:sldId id="30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84919F-17BE-452B-AEF7-83F665254C8E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039AB5-851F-4645-84F9-297C0A725D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567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C8AFD00-D381-43CF-8957-895A9690A925}" type="slidenum">
              <a:rPr lang="en-US" altLang="en-US" smtClean="0">
                <a:solidFill>
                  <a:prstClr val="black"/>
                </a:solidFill>
                <a:latin typeface="Arial" charset="0"/>
              </a:rPr>
              <a:pPr eaLnBrk="1" hangingPunct="1"/>
              <a:t>6</a:t>
            </a:fld>
            <a:endParaRPr lang="en-US" altLang="en-US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7374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8651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118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039AB5-851F-4645-84F9-297C0A725DC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919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BBE3-53C4-445E-85A8-52FA9C95C1E2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160B-930F-4EE2-920E-B8FC2313F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450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BBE3-53C4-445E-85A8-52FA9C95C1E2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160B-930F-4EE2-920E-B8FC2313F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691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BBE3-53C4-445E-85A8-52FA9C95C1E2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160B-930F-4EE2-920E-B8FC2313F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663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9" name="Group 3"/>
          <p:cNvGrpSpPr/>
          <p:nvPr userDrawn="1"/>
        </p:nvGrpSpPr>
        <p:grpSpPr>
          <a:xfrm rot="10800000" flipV="1">
            <a:off x="2282326" y="6225655"/>
            <a:ext cx="412599" cy="1820482"/>
            <a:chOff x="4980416" y="5037518"/>
            <a:chExt cx="412706" cy="1820482"/>
          </a:xfrm>
        </p:grpSpPr>
        <p:sp>
          <p:nvSpPr>
            <p:cNvPr id="260" name="Freeform 11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1" name="Freeform 12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2" name="Freeform 13"/>
            <p:cNvSpPr>
              <a:spLocks/>
            </p:cNvSpPr>
            <p:nvPr/>
          </p:nvSpPr>
          <p:spPr bwMode="auto">
            <a:xfrm>
              <a:off x="5078038" y="5468401"/>
              <a:ext cx="125899" cy="1386906"/>
            </a:xfrm>
            <a:custGeom>
              <a:avLst/>
              <a:gdLst>
                <a:gd name="T0" fmla="*/ 79 w 79"/>
                <a:gd name="T1" fmla="*/ 871 h 871"/>
                <a:gd name="T2" fmla="*/ 0 w 79"/>
                <a:gd name="T3" fmla="*/ 871 h 871"/>
                <a:gd name="T4" fmla="*/ 0 w 79"/>
                <a:gd name="T5" fmla="*/ 33 h 871"/>
                <a:gd name="T6" fmla="*/ 39 w 79"/>
                <a:gd name="T7" fmla="*/ 1 h 871"/>
                <a:gd name="T8" fmla="*/ 79 w 79"/>
                <a:gd name="T9" fmla="*/ 33 h 871"/>
                <a:gd name="T10" fmla="*/ 79 w 79"/>
                <a:gd name="T11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71">
                  <a:moveTo>
                    <a:pt x="79" y="871"/>
                  </a:moveTo>
                  <a:cubicBezTo>
                    <a:pt x="0" y="871"/>
                    <a:pt x="0" y="871"/>
                    <a:pt x="0" y="87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9" y="1"/>
                  </a:cubicBezTo>
                  <a:cubicBezTo>
                    <a:pt x="73" y="0"/>
                    <a:pt x="79" y="33"/>
                    <a:pt x="79" y="33"/>
                  </a:cubicBezTo>
                  <a:cubicBezTo>
                    <a:pt x="79" y="871"/>
                    <a:pt x="79" y="871"/>
                    <a:pt x="79" y="871"/>
                  </a:cubicBezTo>
                </a:path>
              </a:pathLst>
            </a:custGeom>
            <a:solidFill>
              <a:srgbClr val="00A39E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3" name="Freeform 14"/>
            <p:cNvSpPr>
              <a:spLocks/>
            </p:cNvSpPr>
            <p:nvPr/>
          </p:nvSpPr>
          <p:spPr bwMode="auto">
            <a:xfrm>
              <a:off x="5200571" y="5465708"/>
              <a:ext cx="101662" cy="1387579"/>
            </a:xfrm>
            <a:custGeom>
              <a:avLst/>
              <a:gdLst>
                <a:gd name="T0" fmla="*/ 64 w 64"/>
                <a:gd name="T1" fmla="*/ 872 h 872"/>
                <a:gd name="T2" fmla="*/ 0 w 64"/>
                <a:gd name="T3" fmla="*/ 872 h 872"/>
                <a:gd name="T4" fmla="*/ 0 w 64"/>
                <a:gd name="T5" fmla="*/ 33 h 872"/>
                <a:gd name="T6" fmla="*/ 31 w 64"/>
                <a:gd name="T7" fmla="*/ 1 h 872"/>
                <a:gd name="T8" fmla="*/ 64 w 64"/>
                <a:gd name="T9" fmla="*/ 33 h 872"/>
                <a:gd name="T10" fmla="*/ 64 w 64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872">
                  <a:moveTo>
                    <a:pt x="64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8" y="0"/>
                    <a:pt x="64" y="33"/>
                    <a:pt x="64" y="33"/>
                  </a:cubicBezTo>
                  <a:cubicBezTo>
                    <a:pt x="64" y="872"/>
                    <a:pt x="64" y="872"/>
                    <a:pt x="64" y="872"/>
                  </a:cubicBezTo>
                </a:path>
              </a:pathLst>
            </a:custGeom>
            <a:solidFill>
              <a:srgbClr val="AB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4" name="Freeform 15"/>
            <p:cNvSpPr>
              <a:spLocks/>
            </p:cNvSpPr>
            <p:nvPr/>
          </p:nvSpPr>
          <p:spPr bwMode="auto">
            <a:xfrm>
              <a:off x="4980416" y="5465708"/>
              <a:ext cx="100315" cy="1387579"/>
            </a:xfrm>
            <a:custGeom>
              <a:avLst/>
              <a:gdLst>
                <a:gd name="T0" fmla="*/ 63 w 63"/>
                <a:gd name="T1" fmla="*/ 872 h 872"/>
                <a:gd name="T2" fmla="*/ 0 w 63"/>
                <a:gd name="T3" fmla="*/ 872 h 872"/>
                <a:gd name="T4" fmla="*/ 0 w 63"/>
                <a:gd name="T5" fmla="*/ 33 h 872"/>
                <a:gd name="T6" fmla="*/ 31 w 63"/>
                <a:gd name="T7" fmla="*/ 1 h 872"/>
                <a:gd name="T8" fmla="*/ 63 w 63"/>
                <a:gd name="T9" fmla="*/ 33 h 872"/>
                <a:gd name="T10" fmla="*/ 63 w 63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72">
                  <a:moveTo>
                    <a:pt x="63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7" y="0"/>
                    <a:pt x="63" y="33"/>
                    <a:pt x="63" y="33"/>
                  </a:cubicBezTo>
                  <a:lnTo>
                    <a:pt x="63" y="872"/>
                  </a:lnTo>
                  <a:close/>
                </a:path>
              </a:pathLst>
            </a:custGeom>
            <a:solidFill>
              <a:srgbClr val="00A39E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5" name="Freeform 16"/>
            <p:cNvSpPr>
              <a:spLocks/>
            </p:cNvSpPr>
            <p:nvPr/>
          </p:nvSpPr>
          <p:spPr bwMode="auto">
            <a:xfrm>
              <a:off x="5076019" y="5038865"/>
              <a:ext cx="132631" cy="192551"/>
            </a:xfrm>
            <a:custGeom>
              <a:avLst/>
              <a:gdLst>
                <a:gd name="T0" fmla="*/ 0 w 83"/>
                <a:gd name="T1" fmla="*/ 111 h 121"/>
                <a:gd name="T2" fmla="*/ 83 w 83"/>
                <a:gd name="T3" fmla="*/ 113 h 121"/>
                <a:gd name="T4" fmla="*/ 49 w 83"/>
                <a:gd name="T5" fmla="*/ 0 h 121"/>
                <a:gd name="T6" fmla="*/ 29 w 83"/>
                <a:gd name="T7" fmla="*/ 0 h 121"/>
                <a:gd name="T8" fmla="*/ 0 w 83"/>
                <a:gd name="T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1">
                  <a:moveTo>
                    <a:pt x="0" y="111"/>
                  </a:moveTo>
                  <a:cubicBezTo>
                    <a:pt x="0" y="111"/>
                    <a:pt x="40" y="121"/>
                    <a:pt x="83" y="1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rgbClr val="00A39E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6" name="Freeform 35"/>
            <p:cNvSpPr>
              <a:spLocks/>
            </p:cNvSpPr>
            <p:nvPr/>
          </p:nvSpPr>
          <p:spPr bwMode="auto">
            <a:xfrm>
              <a:off x="5143344" y="5037518"/>
              <a:ext cx="249778" cy="1820482"/>
            </a:xfrm>
            <a:custGeom>
              <a:avLst/>
              <a:gdLst>
                <a:gd name="T0" fmla="*/ 34 w 157"/>
                <a:gd name="T1" fmla="*/ 0 h 1144"/>
                <a:gd name="T2" fmla="*/ 0 w 157"/>
                <a:gd name="T3" fmla="*/ 1 h 1144"/>
                <a:gd name="T4" fmla="*/ 7 w 157"/>
                <a:gd name="T5" fmla="*/ 1 h 1144"/>
                <a:gd name="T6" fmla="*/ 41 w 157"/>
                <a:gd name="T7" fmla="*/ 114 h 1144"/>
                <a:gd name="T8" fmla="*/ 41 w 157"/>
                <a:gd name="T9" fmla="*/ 114 h 1144"/>
                <a:gd name="T10" fmla="*/ 94 w 157"/>
                <a:gd name="T11" fmla="*/ 285 h 1144"/>
                <a:gd name="T12" fmla="*/ 94 w 157"/>
                <a:gd name="T13" fmla="*/ 286 h 1144"/>
                <a:gd name="T14" fmla="*/ 100 w 157"/>
                <a:gd name="T15" fmla="*/ 302 h 1144"/>
                <a:gd name="T16" fmla="*/ 100 w 157"/>
                <a:gd name="T17" fmla="*/ 1141 h 1144"/>
                <a:gd name="T18" fmla="*/ 38 w 157"/>
                <a:gd name="T19" fmla="*/ 1141 h 1144"/>
                <a:gd name="T20" fmla="*/ 38 w 157"/>
                <a:gd name="T21" fmla="*/ 1142 h 1144"/>
                <a:gd name="T22" fmla="*/ 0 w 157"/>
                <a:gd name="T23" fmla="*/ 1142 h 1144"/>
                <a:gd name="T24" fmla="*/ 0 w 157"/>
                <a:gd name="T25" fmla="*/ 1144 h 1144"/>
                <a:gd name="T26" fmla="*/ 157 w 157"/>
                <a:gd name="T27" fmla="*/ 1142 h 1144"/>
                <a:gd name="T28" fmla="*/ 142 w 157"/>
                <a:gd name="T29" fmla="*/ 290 h 1144"/>
                <a:gd name="T30" fmla="*/ 34 w 157"/>
                <a:gd name="T31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7" h="11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4" y="286"/>
                    <a:pt x="94" y="286"/>
                    <a:pt x="94" y="286"/>
                  </a:cubicBezTo>
                  <a:cubicBezTo>
                    <a:pt x="98" y="294"/>
                    <a:pt x="100" y="302"/>
                    <a:pt x="100" y="302"/>
                  </a:cubicBezTo>
                  <a:cubicBezTo>
                    <a:pt x="100" y="1141"/>
                    <a:pt x="100" y="1141"/>
                    <a:pt x="100" y="1141"/>
                  </a:cubicBezTo>
                  <a:cubicBezTo>
                    <a:pt x="38" y="1141"/>
                    <a:pt x="38" y="1141"/>
                    <a:pt x="38" y="1141"/>
                  </a:cubicBezTo>
                  <a:cubicBezTo>
                    <a:pt x="38" y="1142"/>
                    <a:pt x="38" y="1142"/>
                    <a:pt x="38" y="1142"/>
                  </a:cubicBezTo>
                  <a:cubicBezTo>
                    <a:pt x="0" y="1142"/>
                    <a:pt x="0" y="1142"/>
                    <a:pt x="0" y="114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157" y="1142"/>
                    <a:pt x="157" y="1142"/>
                    <a:pt x="157" y="11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7" name="Freeform 36"/>
            <p:cNvSpPr>
              <a:spLocks/>
            </p:cNvSpPr>
            <p:nvPr/>
          </p:nvSpPr>
          <p:spPr bwMode="auto">
            <a:xfrm>
              <a:off x="5143344" y="5218624"/>
              <a:ext cx="149463" cy="294886"/>
            </a:xfrm>
            <a:custGeom>
              <a:avLst/>
              <a:gdLst>
                <a:gd name="T0" fmla="*/ 41 w 94"/>
                <a:gd name="T1" fmla="*/ 0 h 185"/>
                <a:gd name="T2" fmla="*/ 6 w 94"/>
                <a:gd name="T3" fmla="*/ 3 h 185"/>
                <a:gd name="T4" fmla="*/ 0 w 94"/>
                <a:gd name="T5" fmla="*/ 3 h 185"/>
                <a:gd name="T6" fmla="*/ 0 w 94"/>
                <a:gd name="T7" fmla="*/ 158 h 185"/>
                <a:gd name="T8" fmla="*/ 37 w 94"/>
                <a:gd name="T9" fmla="*/ 185 h 185"/>
                <a:gd name="T10" fmla="*/ 67 w 94"/>
                <a:gd name="T11" fmla="*/ 156 h 185"/>
                <a:gd name="T12" fmla="*/ 68 w 94"/>
                <a:gd name="T13" fmla="*/ 156 h 185"/>
                <a:gd name="T14" fmla="*/ 94 w 94"/>
                <a:gd name="T15" fmla="*/ 172 h 185"/>
                <a:gd name="T16" fmla="*/ 94 w 94"/>
                <a:gd name="T17" fmla="*/ 171 h 185"/>
                <a:gd name="T18" fmla="*/ 41 w 94"/>
                <a:gd name="T1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85">
                  <a:moveTo>
                    <a:pt x="41" y="0"/>
                  </a:moveTo>
                  <a:cubicBezTo>
                    <a:pt x="28" y="2"/>
                    <a:pt x="16" y="3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24" y="159"/>
                    <a:pt x="34" y="177"/>
                    <a:pt x="37" y="185"/>
                  </a:cubicBezTo>
                  <a:cubicBezTo>
                    <a:pt x="38" y="178"/>
                    <a:pt x="45" y="157"/>
                    <a:pt x="67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1" y="156"/>
                    <a:pt x="89" y="164"/>
                    <a:pt x="94" y="172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8" name="Freeform 37"/>
            <p:cNvSpPr>
              <a:spLocks/>
            </p:cNvSpPr>
            <p:nvPr/>
          </p:nvSpPr>
          <p:spPr bwMode="auto">
            <a:xfrm>
              <a:off x="5143344" y="5470421"/>
              <a:ext cx="60593" cy="1384886"/>
            </a:xfrm>
            <a:custGeom>
              <a:avLst/>
              <a:gdLst>
                <a:gd name="T0" fmla="*/ 0 w 38"/>
                <a:gd name="T1" fmla="*/ 0 h 870"/>
                <a:gd name="T2" fmla="*/ 0 w 38"/>
                <a:gd name="T3" fmla="*/ 870 h 870"/>
                <a:gd name="T4" fmla="*/ 38 w 38"/>
                <a:gd name="T5" fmla="*/ 870 h 870"/>
                <a:gd name="T6" fmla="*/ 38 w 38"/>
                <a:gd name="T7" fmla="*/ 869 h 870"/>
                <a:gd name="T8" fmla="*/ 36 w 38"/>
                <a:gd name="T9" fmla="*/ 869 h 870"/>
                <a:gd name="T10" fmla="*/ 36 w 38"/>
                <a:gd name="T11" fmla="*/ 30 h 870"/>
                <a:gd name="T12" fmla="*/ 37 w 38"/>
                <a:gd name="T13" fmla="*/ 27 h 870"/>
                <a:gd name="T14" fmla="*/ 0 w 38"/>
                <a:gd name="T15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70">
                  <a:moveTo>
                    <a:pt x="0" y="0"/>
                  </a:moveTo>
                  <a:cubicBezTo>
                    <a:pt x="0" y="870"/>
                    <a:pt x="0" y="870"/>
                    <a:pt x="0" y="870"/>
                  </a:cubicBezTo>
                  <a:cubicBezTo>
                    <a:pt x="38" y="870"/>
                    <a:pt x="38" y="870"/>
                    <a:pt x="38" y="870"/>
                  </a:cubicBezTo>
                  <a:cubicBezTo>
                    <a:pt x="38" y="869"/>
                    <a:pt x="38" y="869"/>
                    <a:pt x="38" y="869"/>
                  </a:cubicBezTo>
                  <a:cubicBezTo>
                    <a:pt x="36" y="869"/>
                    <a:pt x="36" y="869"/>
                    <a:pt x="36" y="86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7" y="29"/>
                    <a:pt x="37" y="27"/>
                  </a:cubicBezTo>
                  <a:cubicBezTo>
                    <a:pt x="34" y="19"/>
                    <a:pt x="24" y="1"/>
                    <a:pt x="0" y="0"/>
                  </a:cubicBezTo>
                </a:path>
              </a:pathLst>
            </a:custGeom>
            <a:solidFill>
              <a:srgbClr val="00A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9" name="Freeform 38"/>
            <p:cNvSpPr>
              <a:spLocks/>
            </p:cNvSpPr>
            <p:nvPr/>
          </p:nvSpPr>
          <p:spPr bwMode="auto">
            <a:xfrm>
              <a:off x="5200571" y="5467055"/>
              <a:ext cx="101662" cy="1386232"/>
            </a:xfrm>
            <a:custGeom>
              <a:avLst/>
              <a:gdLst>
                <a:gd name="T0" fmla="*/ 32 w 64"/>
                <a:gd name="T1" fmla="*/ 0 h 871"/>
                <a:gd name="T2" fmla="*/ 31 w 64"/>
                <a:gd name="T3" fmla="*/ 0 h 871"/>
                <a:gd name="T4" fmla="*/ 1 w 64"/>
                <a:gd name="T5" fmla="*/ 29 h 871"/>
                <a:gd name="T6" fmla="*/ 0 w 64"/>
                <a:gd name="T7" fmla="*/ 32 h 871"/>
                <a:gd name="T8" fmla="*/ 0 w 64"/>
                <a:gd name="T9" fmla="*/ 871 h 871"/>
                <a:gd name="T10" fmla="*/ 2 w 64"/>
                <a:gd name="T11" fmla="*/ 871 h 871"/>
                <a:gd name="T12" fmla="*/ 64 w 64"/>
                <a:gd name="T13" fmla="*/ 871 h 871"/>
                <a:gd name="T14" fmla="*/ 64 w 64"/>
                <a:gd name="T15" fmla="*/ 32 h 871"/>
                <a:gd name="T16" fmla="*/ 58 w 64"/>
                <a:gd name="T17" fmla="*/ 16 h 871"/>
                <a:gd name="T18" fmla="*/ 32 w 64"/>
                <a:gd name="T1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871">
                  <a:moveTo>
                    <a:pt x="32" y="0"/>
                  </a:moveTo>
                  <a:cubicBezTo>
                    <a:pt x="32" y="0"/>
                    <a:pt x="32" y="0"/>
                    <a:pt x="31" y="0"/>
                  </a:cubicBezTo>
                  <a:cubicBezTo>
                    <a:pt x="9" y="1"/>
                    <a:pt x="2" y="22"/>
                    <a:pt x="1" y="29"/>
                  </a:cubicBezTo>
                  <a:cubicBezTo>
                    <a:pt x="1" y="31"/>
                    <a:pt x="0" y="32"/>
                    <a:pt x="0" y="32"/>
                  </a:cubicBezTo>
                  <a:cubicBezTo>
                    <a:pt x="0" y="871"/>
                    <a:pt x="0" y="871"/>
                    <a:pt x="0" y="871"/>
                  </a:cubicBezTo>
                  <a:cubicBezTo>
                    <a:pt x="2" y="871"/>
                    <a:pt x="2" y="871"/>
                    <a:pt x="2" y="871"/>
                  </a:cubicBezTo>
                  <a:cubicBezTo>
                    <a:pt x="64" y="871"/>
                    <a:pt x="64" y="871"/>
                    <a:pt x="64" y="87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2" y="24"/>
                    <a:pt x="58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rgbClr val="00A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0" name="Freeform 39"/>
            <p:cNvSpPr>
              <a:spLocks/>
            </p:cNvSpPr>
            <p:nvPr/>
          </p:nvSpPr>
          <p:spPr bwMode="auto">
            <a:xfrm>
              <a:off x="5143344" y="5038865"/>
              <a:ext cx="65306" cy="184472"/>
            </a:xfrm>
            <a:custGeom>
              <a:avLst/>
              <a:gdLst>
                <a:gd name="T0" fmla="*/ 7 w 41"/>
                <a:gd name="T1" fmla="*/ 0 h 116"/>
                <a:gd name="T2" fmla="*/ 0 w 41"/>
                <a:gd name="T3" fmla="*/ 0 h 116"/>
                <a:gd name="T4" fmla="*/ 0 w 41"/>
                <a:gd name="T5" fmla="*/ 116 h 116"/>
                <a:gd name="T6" fmla="*/ 6 w 41"/>
                <a:gd name="T7" fmla="*/ 116 h 116"/>
                <a:gd name="T8" fmla="*/ 41 w 41"/>
                <a:gd name="T9" fmla="*/ 113 h 116"/>
                <a:gd name="T10" fmla="*/ 41 w 41"/>
                <a:gd name="T11" fmla="*/ 113 h 116"/>
                <a:gd name="T12" fmla="*/ 7 w 41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2" y="116"/>
                    <a:pt x="4" y="116"/>
                    <a:pt x="6" y="116"/>
                  </a:cubicBezTo>
                  <a:cubicBezTo>
                    <a:pt x="16" y="116"/>
                    <a:pt x="28" y="115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00A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71" name="Group 4"/>
          <p:cNvGrpSpPr/>
          <p:nvPr userDrawn="1"/>
        </p:nvGrpSpPr>
        <p:grpSpPr>
          <a:xfrm rot="10800000" flipV="1">
            <a:off x="1760016" y="6225655"/>
            <a:ext cx="412599" cy="1502706"/>
            <a:chOff x="5502862" y="5355294"/>
            <a:chExt cx="412706" cy="1502706"/>
          </a:xfrm>
        </p:grpSpPr>
        <p:sp>
          <p:nvSpPr>
            <p:cNvPr id="272" name="Freeform 23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3" name="Freeform 24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4" name="Freeform 25"/>
            <p:cNvSpPr>
              <a:spLocks/>
            </p:cNvSpPr>
            <p:nvPr/>
          </p:nvSpPr>
          <p:spPr bwMode="auto">
            <a:xfrm>
              <a:off x="5601831" y="5786851"/>
              <a:ext cx="125899" cy="1068456"/>
            </a:xfrm>
            <a:custGeom>
              <a:avLst/>
              <a:gdLst>
                <a:gd name="T0" fmla="*/ 79 w 79"/>
                <a:gd name="T1" fmla="*/ 671 h 671"/>
                <a:gd name="T2" fmla="*/ 0 w 79"/>
                <a:gd name="T3" fmla="*/ 671 h 671"/>
                <a:gd name="T4" fmla="*/ 0 w 79"/>
                <a:gd name="T5" fmla="*/ 32 h 671"/>
                <a:gd name="T6" fmla="*/ 38 w 79"/>
                <a:gd name="T7" fmla="*/ 1 h 671"/>
                <a:gd name="T8" fmla="*/ 79 w 79"/>
                <a:gd name="T9" fmla="*/ 32 h 671"/>
                <a:gd name="T10" fmla="*/ 79 w 79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671">
                  <a:moveTo>
                    <a:pt x="79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8" y="1"/>
                  </a:cubicBezTo>
                  <a:cubicBezTo>
                    <a:pt x="72" y="0"/>
                    <a:pt x="79" y="32"/>
                    <a:pt x="79" y="32"/>
                  </a:cubicBezTo>
                  <a:cubicBezTo>
                    <a:pt x="79" y="671"/>
                    <a:pt x="79" y="671"/>
                    <a:pt x="79" y="671"/>
                  </a:cubicBezTo>
                </a:path>
              </a:pathLst>
            </a:custGeom>
            <a:solidFill>
              <a:srgbClr val="82B732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5" name="Freeform 26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B59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6" name="Freeform 27"/>
            <p:cNvSpPr>
              <a:spLocks/>
            </p:cNvSpPr>
            <p:nvPr/>
          </p:nvSpPr>
          <p:spPr bwMode="auto">
            <a:xfrm>
              <a:off x="5502862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rgbClr val="82B732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7" name="Freeform 28"/>
            <p:cNvSpPr>
              <a:spLocks/>
            </p:cNvSpPr>
            <p:nvPr/>
          </p:nvSpPr>
          <p:spPr bwMode="auto">
            <a:xfrm>
              <a:off x="5599811" y="5357314"/>
              <a:ext cx="130611" cy="189185"/>
            </a:xfrm>
            <a:custGeom>
              <a:avLst/>
              <a:gdLst>
                <a:gd name="T0" fmla="*/ 0 w 82"/>
                <a:gd name="T1" fmla="*/ 110 h 119"/>
                <a:gd name="T2" fmla="*/ 82 w 82"/>
                <a:gd name="T3" fmla="*/ 111 h 119"/>
                <a:gd name="T4" fmla="*/ 48 w 82"/>
                <a:gd name="T5" fmla="*/ 0 h 119"/>
                <a:gd name="T6" fmla="*/ 28 w 82"/>
                <a:gd name="T7" fmla="*/ 0 h 119"/>
                <a:gd name="T8" fmla="*/ 0 w 82"/>
                <a:gd name="T9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19">
                  <a:moveTo>
                    <a:pt x="0" y="110"/>
                  </a:moveTo>
                  <a:cubicBezTo>
                    <a:pt x="0" y="110"/>
                    <a:pt x="39" y="119"/>
                    <a:pt x="82" y="1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rgbClr val="82B732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8" name="Freeform 40"/>
            <p:cNvSpPr>
              <a:spLocks/>
            </p:cNvSpPr>
            <p:nvPr/>
          </p:nvSpPr>
          <p:spPr bwMode="auto">
            <a:xfrm>
              <a:off x="5665117" y="5355294"/>
              <a:ext cx="250451" cy="1502706"/>
            </a:xfrm>
            <a:custGeom>
              <a:avLst/>
              <a:gdLst>
                <a:gd name="T0" fmla="*/ 34 w 157"/>
                <a:gd name="T1" fmla="*/ 0 h 944"/>
                <a:gd name="T2" fmla="*/ 0 w 157"/>
                <a:gd name="T3" fmla="*/ 1 h 944"/>
                <a:gd name="T4" fmla="*/ 0 w 157"/>
                <a:gd name="T5" fmla="*/ 1 h 944"/>
                <a:gd name="T6" fmla="*/ 7 w 157"/>
                <a:gd name="T7" fmla="*/ 1 h 944"/>
                <a:gd name="T8" fmla="*/ 41 w 157"/>
                <a:gd name="T9" fmla="*/ 112 h 944"/>
                <a:gd name="T10" fmla="*/ 40 w 157"/>
                <a:gd name="T11" fmla="*/ 113 h 944"/>
                <a:gd name="T12" fmla="*/ 95 w 157"/>
                <a:gd name="T13" fmla="*/ 284 h 944"/>
                <a:gd name="T14" fmla="*/ 94 w 157"/>
                <a:gd name="T15" fmla="*/ 286 h 944"/>
                <a:gd name="T16" fmla="*/ 100 w 157"/>
                <a:gd name="T17" fmla="*/ 301 h 944"/>
                <a:gd name="T18" fmla="*/ 100 w 157"/>
                <a:gd name="T19" fmla="*/ 941 h 944"/>
                <a:gd name="T20" fmla="*/ 39 w 157"/>
                <a:gd name="T21" fmla="*/ 941 h 944"/>
                <a:gd name="T22" fmla="*/ 39 w 157"/>
                <a:gd name="T23" fmla="*/ 942 h 944"/>
                <a:gd name="T24" fmla="*/ 0 w 157"/>
                <a:gd name="T25" fmla="*/ 942 h 944"/>
                <a:gd name="T26" fmla="*/ 0 w 157"/>
                <a:gd name="T27" fmla="*/ 944 h 944"/>
                <a:gd name="T28" fmla="*/ 157 w 157"/>
                <a:gd name="T29" fmla="*/ 942 h 944"/>
                <a:gd name="T30" fmla="*/ 142 w 157"/>
                <a:gd name="T31" fmla="*/ 290 h 944"/>
                <a:gd name="T32" fmla="*/ 34 w 157"/>
                <a:gd name="T3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9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41" y="112"/>
                    <a:pt x="41" y="113"/>
                    <a:pt x="40" y="113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4" y="286"/>
                    <a:pt x="94" y="286"/>
                    <a:pt x="94" y="286"/>
                  </a:cubicBezTo>
                  <a:cubicBezTo>
                    <a:pt x="98" y="293"/>
                    <a:pt x="100" y="301"/>
                    <a:pt x="100" y="301"/>
                  </a:cubicBezTo>
                  <a:cubicBezTo>
                    <a:pt x="100" y="941"/>
                    <a:pt x="100" y="941"/>
                    <a:pt x="100" y="941"/>
                  </a:cubicBezTo>
                  <a:cubicBezTo>
                    <a:pt x="39" y="941"/>
                    <a:pt x="39" y="941"/>
                    <a:pt x="39" y="941"/>
                  </a:cubicBezTo>
                  <a:cubicBezTo>
                    <a:pt x="39" y="942"/>
                    <a:pt x="39" y="942"/>
                    <a:pt x="39" y="942"/>
                  </a:cubicBezTo>
                  <a:cubicBezTo>
                    <a:pt x="0" y="942"/>
                    <a:pt x="0" y="942"/>
                    <a:pt x="0" y="942"/>
                  </a:cubicBezTo>
                  <a:cubicBezTo>
                    <a:pt x="0" y="944"/>
                    <a:pt x="0" y="944"/>
                    <a:pt x="0" y="944"/>
                  </a:cubicBezTo>
                  <a:cubicBezTo>
                    <a:pt x="157" y="942"/>
                    <a:pt x="157" y="942"/>
                    <a:pt x="157" y="9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9" name="Freeform 41"/>
            <p:cNvSpPr>
              <a:spLocks/>
            </p:cNvSpPr>
            <p:nvPr/>
          </p:nvSpPr>
          <p:spPr bwMode="auto">
            <a:xfrm>
              <a:off x="5665117" y="5535727"/>
              <a:ext cx="151482" cy="295559"/>
            </a:xfrm>
            <a:custGeom>
              <a:avLst/>
              <a:gdLst>
                <a:gd name="T0" fmla="*/ 40 w 95"/>
                <a:gd name="T1" fmla="*/ 0 h 186"/>
                <a:gd name="T2" fmla="*/ 6 w 95"/>
                <a:gd name="T3" fmla="*/ 2 h 186"/>
                <a:gd name="T4" fmla="*/ 0 w 95"/>
                <a:gd name="T5" fmla="*/ 2 h 186"/>
                <a:gd name="T6" fmla="*/ 0 w 95"/>
                <a:gd name="T7" fmla="*/ 159 h 186"/>
                <a:gd name="T8" fmla="*/ 37 w 95"/>
                <a:gd name="T9" fmla="*/ 186 h 186"/>
                <a:gd name="T10" fmla="*/ 68 w 95"/>
                <a:gd name="T11" fmla="*/ 156 h 186"/>
                <a:gd name="T12" fmla="*/ 68 w 95"/>
                <a:gd name="T13" fmla="*/ 156 h 186"/>
                <a:gd name="T14" fmla="*/ 94 w 95"/>
                <a:gd name="T15" fmla="*/ 173 h 186"/>
                <a:gd name="T16" fmla="*/ 95 w 95"/>
                <a:gd name="T17" fmla="*/ 171 h 186"/>
                <a:gd name="T18" fmla="*/ 40 w 9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86">
                  <a:moveTo>
                    <a:pt x="40" y="0"/>
                  </a:moveTo>
                  <a:cubicBezTo>
                    <a:pt x="28" y="2"/>
                    <a:pt x="1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24" y="159"/>
                    <a:pt x="34" y="177"/>
                    <a:pt x="37" y="186"/>
                  </a:cubicBezTo>
                  <a:cubicBezTo>
                    <a:pt x="39" y="179"/>
                    <a:pt x="45" y="157"/>
                    <a:pt x="68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2" y="156"/>
                    <a:pt x="89" y="165"/>
                    <a:pt x="94" y="173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0" name="Freeform 42"/>
            <p:cNvSpPr>
              <a:spLocks/>
            </p:cNvSpPr>
            <p:nvPr/>
          </p:nvSpPr>
          <p:spPr bwMode="auto">
            <a:xfrm>
              <a:off x="5679185" y="5788871"/>
              <a:ext cx="62613" cy="1066436"/>
            </a:xfrm>
            <a:custGeom>
              <a:avLst/>
              <a:gdLst>
                <a:gd name="T0" fmla="*/ 0 w 39"/>
                <a:gd name="T1" fmla="*/ 0 h 670"/>
                <a:gd name="T2" fmla="*/ 0 w 39"/>
                <a:gd name="T3" fmla="*/ 670 h 670"/>
                <a:gd name="T4" fmla="*/ 39 w 39"/>
                <a:gd name="T5" fmla="*/ 670 h 670"/>
                <a:gd name="T6" fmla="*/ 39 w 39"/>
                <a:gd name="T7" fmla="*/ 669 h 670"/>
                <a:gd name="T8" fmla="*/ 37 w 39"/>
                <a:gd name="T9" fmla="*/ 669 h 670"/>
                <a:gd name="T10" fmla="*/ 37 w 39"/>
                <a:gd name="T11" fmla="*/ 29 h 670"/>
                <a:gd name="T12" fmla="*/ 37 w 39"/>
                <a:gd name="T13" fmla="*/ 27 h 670"/>
                <a:gd name="T14" fmla="*/ 0 w 39"/>
                <a:gd name="T15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70">
                  <a:moveTo>
                    <a:pt x="0" y="0"/>
                  </a:moveTo>
                  <a:cubicBezTo>
                    <a:pt x="0" y="670"/>
                    <a:pt x="0" y="670"/>
                    <a:pt x="0" y="670"/>
                  </a:cubicBezTo>
                  <a:cubicBezTo>
                    <a:pt x="39" y="670"/>
                    <a:pt x="39" y="670"/>
                    <a:pt x="39" y="670"/>
                  </a:cubicBezTo>
                  <a:cubicBezTo>
                    <a:pt x="39" y="669"/>
                    <a:pt x="39" y="669"/>
                    <a:pt x="39" y="669"/>
                  </a:cubicBezTo>
                  <a:cubicBezTo>
                    <a:pt x="37" y="669"/>
                    <a:pt x="37" y="669"/>
                    <a:pt x="37" y="66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34" y="18"/>
                    <a:pt x="24" y="0"/>
                    <a:pt x="0" y="0"/>
                  </a:cubicBezTo>
                </a:path>
              </a:pathLst>
            </a:custGeom>
            <a:solidFill>
              <a:srgbClr val="82B7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1" name="Freeform 43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2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2" y="672"/>
                    <a:pt x="2" y="672"/>
                    <a:pt x="2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rgbClr val="82B7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2" name="Freeform 44"/>
            <p:cNvSpPr>
              <a:spLocks/>
            </p:cNvSpPr>
            <p:nvPr/>
          </p:nvSpPr>
          <p:spPr bwMode="auto">
            <a:xfrm>
              <a:off x="5665117" y="5357314"/>
              <a:ext cx="65306" cy="181106"/>
            </a:xfrm>
            <a:custGeom>
              <a:avLst/>
              <a:gdLst>
                <a:gd name="T0" fmla="*/ 7 w 41"/>
                <a:gd name="T1" fmla="*/ 0 h 114"/>
                <a:gd name="T2" fmla="*/ 0 w 41"/>
                <a:gd name="T3" fmla="*/ 0 h 114"/>
                <a:gd name="T4" fmla="*/ 0 w 41"/>
                <a:gd name="T5" fmla="*/ 114 h 114"/>
                <a:gd name="T6" fmla="*/ 6 w 41"/>
                <a:gd name="T7" fmla="*/ 114 h 114"/>
                <a:gd name="T8" fmla="*/ 40 w 41"/>
                <a:gd name="T9" fmla="*/ 112 h 114"/>
                <a:gd name="T10" fmla="*/ 41 w 41"/>
                <a:gd name="T11" fmla="*/ 111 h 114"/>
                <a:gd name="T12" fmla="*/ 7 w 41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4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4"/>
                    <a:pt x="4" y="114"/>
                    <a:pt x="6" y="114"/>
                  </a:cubicBezTo>
                  <a:cubicBezTo>
                    <a:pt x="16" y="114"/>
                    <a:pt x="28" y="114"/>
                    <a:pt x="40" y="112"/>
                  </a:cubicBezTo>
                  <a:cubicBezTo>
                    <a:pt x="41" y="112"/>
                    <a:pt x="41" y="111"/>
                    <a:pt x="41" y="11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82B7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83" name="Group 7"/>
          <p:cNvGrpSpPr/>
          <p:nvPr userDrawn="1"/>
        </p:nvGrpSpPr>
        <p:grpSpPr>
          <a:xfrm rot="10800000" flipV="1">
            <a:off x="308857" y="6225655"/>
            <a:ext cx="407214" cy="1502706"/>
            <a:chOff x="6959786" y="5355294"/>
            <a:chExt cx="407320" cy="1502706"/>
          </a:xfrm>
        </p:grpSpPr>
        <p:sp>
          <p:nvSpPr>
            <p:cNvPr id="284" name="Freeform 17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5" name="Freeform 18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6" name="Freeform 19"/>
            <p:cNvSpPr>
              <a:spLocks/>
            </p:cNvSpPr>
            <p:nvPr/>
          </p:nvSpPr>
          <p:spPr bwMode="auto">
            <a:xfrm>
              <a:off x="7058755" y="5786851"/>
              <a:ext cx="123879" cy="1068456"/>
            </a:xfrm>
            <a:custGeom>
              <a:avLst/>
              <a:gdLst>
                <a:gd name="T0" fmla="*/ 78 w 78"/>
                <a:gd name="T1" fmla="*/ 671 h 671"/>
                <a:gd name="T2" fmla="*/ 0 w 78"/>
                <a:gd name="T3" fmla="*/ 671 h 671"/>
                <a:gd name="T4" fmla="*/ 0 w 78"/>
                <a:gd name="T5" fmla="*/ 32 h 671"/>
                <a:gd name="T6" fmla="*/ 38 w 78"/>
                <a:gd name="T7" fmla="*/ 1 h 671"/>
                <a:gd name="T8" fmla="*/ 78 w 78"/>
                <a:gd name="T9" fmla="*/ 32 h 671"/>
                <a:gd name="T10" fmla="*/ 78 w 78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671">
                  <a:moveTo>
                    <a:pt x="78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8" y="1"/>
                  </a:cubicBezTo>
                  <a:cubicBezTo>
                    <a:pt x="72" y="0"/>
                    <a:pt x="78" y="32"/>
                    <a:pt x="78" y="32"/>
                  </a:cubicBezTo>
                  <a:cubicBezTo>
                    <a:pt x="78" y="671"/>
                    <a:pt x="78" y="671"/>
                    <a:pt x="78" y="671"/>
                  </a:cubicBezTo>
                </a:path>
              </a:pathLst>
            </a:custGeom>
            <a:solidFill>
              <a:srgbClr val="44546A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7" name="Freeform 20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F77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8" name="Freeform 21"/>
            <p:cNvSpPr>
              <a:spLocks/>
            </p:cNvSpPr>
            <p:nvPr/>
          </p:nvSpPr>
          <p:spPr bwMode="auto">
            <a:xfrm>
              <a:off x="6959786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rgbClr val="44546A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9" name="Freeform 22"/>
            <p:cNvSpPr>
              <a:spLocks/>
            </p:cNvSpPr>
            <p:nvPr/>
          </p:nvSpPr>
          <p:spPr bwMode="auto">
            <a:xfrm>
              <a:off x="7056735" y="5357314"/>
              <a:ext cx="130611" cy="191204"/>
            </a:xfrm>
            <a:custGeom>
              <a:avLst/>
              <a:gdLst>
                <a:gd name="T0" fmla="*/ 0 w 82"/>
                <a:gd name="T1" fmla="*/ 110 h 120"/>
                <a:gd name="T2" fmla="*/ 82 w 82"/>
                <a:gd name="T3" fmla="*/ 112 h 120"/>
                <a:gd name="T4" fmla="*/ 48 w 82"/>
                <a:gd name="T5" fmla="*/ 0 h 120"/>
                <a:gd name="T6" fmla="*/ 28 w 82"/>
                <a:gd name="T7" fmla="*/ 0 h 120"/>
                <a:gd name="T8" fmla="*/ 0 w 82"/>
                <a:gd name="T9" fmla="*/ 1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20">
                  <a:moveTo>
                    <a:pt x="0" y="110"/>
                  </a:moveTo>
                  <a:cubicBezTo>
                    <a:pt x="0" y="110"/>
                    <a:pt x="39" y="120"/>
                    <a:pt x="82" y="11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rgbClr val="44546A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0" name="Freeform 45"/>
            <p:cNvSpPr>
              <a:spLocks/>
            </p:cNvSpPr>
            <p:nvPr/>
          </p:nvSpPr>
          <p:spPr bwMode="auto">
            <a:xfrm>
              <a:off x="7117328" y="5355294"/>
              <a:ext cx="249778" cy="1502706"/>
            </a:xfrm>
            <a:custGeom>
              <a:avLst/>
              <a:gdLst>
                <a:gd name="T0" fmla="*/ 34 w 157"/>
                <a:gd name="T1" fmla="*/ 0 h 944"/>
                <a:gd name="T2" fmla="*/ 0 w 157"/>
                <a:gd name="T3" fmla="*/ 1 h 944"/>
                <a:gd name="T4" fmla="*/ 0 w 157"/>
                <a:gd name="T5" fmla="*/ 1 h 944"/>
                <a:gd name="T6" fmla="*/ 10 w 157"/>
                <a:gd name="T7" fmla="*/ 1 h 944"/>
                <a:gd name="T8" fmla="*/ 44 w 157"/>
                <a:gd name="T9" fmla="*/ 113 h 944"/>
                <a:gd name="T10" fmla="*/ 44 w 157"/>
                <a:gd name="T11" fmla="*/ 113 h 944"/>
                <a:gd name="T12" fmla="*/ 98 w 157"/>
                <a:gd name="T13" fmla="*/ 284 h 944"/>
                <a:gd name="T14" fmla="*/ 97 w 157"/>
                <a:gd name="T15" fmla="*/ 286 h 944"/>
                <a:gd name="T16" fmla="*/ 103 w 157"/>
                <a:gd name="T17" fmla="*/ 301 h 944"/>
                <a:gd name="T18" fmla="*/ 103 w 157"/>
                <a:gd name="T19" fmla="*/ 941 h 944"/>
                <a:gd name="T20" fmla="*/ 41 w 157"/>
                <a:gd name="T21" fmla="*/ 941 h 944"/>
                <a:gd name="T22" fmla="*/ 41 w 157"/>
                <a:gd name="T23" fmla="*/ 942 h 944"/>
                <a:gd name="T24" fmla="*/ 0 w 157"/>
                <a:gd name="T25" fmla="*/ 942 h 944"/>
                <a:gd name="T26" fmla="*/ 0 w 157"/>
                <a:gd name="T27" fmla="*/ 944 h 944"/>
                <a:gd name="T28" fmla="*/ 157 w 157"/>
                <a:gd name="T29" fmla="*/ 942 h 944"/>
                <a:gd name="T30" fmla="*/ 142 w 157"/>
                <a:gd name="T31" fmla="*/ 290 h 944"/>
                <a:gd name="T32" fmla="*/ 34 w 157"/>
                <a:gd name="T3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9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98" y="284"/>
                    <a:pt x="98" y="284"/>
                    <a:pt x="98" y="284"/>
                  </a:cubicBezTo>
                  <a:cubicBezTo>
                    <a:pt x="97" y="286"/>
                    <a:pt x="97" y="286"/>
                    <a:pt x="97" y="286"/>
                  </a:cubicBezTo>
                  <a:cubicBezTo>
                    <a:pt x="101" y="293"/>
                    <a:pt x="103" y="301"/>
                    <a:pt x="103" y="301"/>
                  </a:cubicBezTo>
                  <a:cubicBezTo>
                    <a:pt x="103" y="941"/>
                    <a:pt x="103" y="941"/>
                    <a:pt x="103" y="941"/>
                  </a:cubicBezTo>
                  <a:cubicBezTo>
                    <a:pt x="41" y="941"/>
                    <a:pt x="41" y="941"/>
                    <a:pt x="41" y="941"/>
                  </a:cubicBezTo>
                  <a:cubicBezTo>
                    <a:pt x="41" y="942"/>
                    <a:pt x="41" y="942"/>
                    <a:pt x="41" y="942"/>
                  </a:cubicBezTo>
                  <a:cubicBezTo>
                    <a:pt x="0" y="942"/>
                    <a:pt x="0" y="942"/>
                    <a:pt x="0" y="942"/>
                  </a:cubicBezTo>
                  <a:cubicBezTo>
                    <a:pt x="0" y="944"/>
                    <a:pt x="0" y="944"/>
                    <a:pt x="0" y="944"/>
                  </a:cubicBezTo>
                  <a:cubicBezTo>
                    <a:pt x="157" y="942"/>
                    <a:pt x="157" y="942"/>
                    <a:pt x="157" y="9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1" name="Freeform 46"/>
            <p:cNvSpPr>
              <a:spLocks/>
            </p:cNvSpPr>
            <p:nvPr/>
          </p:nvSpPr>
          <p:spPr bwMode="auto">
            <a:xfrm>
              <a:off x="7117328" y="5535727"/>
              <a:ext cx="156195" cy="295559"/>
            </a:xfrm>
            <a:custGeom>
              <a:avLst/>
              <a:gdLst>
                <a:gd name="T0" fmla="*/ 44 w 98"/>
                <a:gd name="T1" fmla="*/ 0 h 186"/>
                <a:gd name="T2" fmla="*/ 9 w 98"/>
                <a:gd name="T3" fmla="*/ 3 h 186"/>
                <a:gd name="T4" fmla="*/ 0 w 98"/>
                <a:gd name="T5" fmla="*/ 3 h 186"/>
                <a:gd name="T6" fmla="*/ 0 w 98"/>
                <a:gd name="T7" fmla="*/ 159 h 186"/>
                <a:gd name="T8" fmla="*/ 1 w 98"/>
                <a:gd name="T9" fmla="*/ 159 h 186"/>
                <a:gd name="T10" fmla="*/ 2 w 98"/>
                <a:gd name="T11" fmla="*/ 159 h 186"/>
                <a:gd name="T12" fmla="*/ 40 w 98"/>
                <a:gd name="T13" fmla="*/ 186 h 186"/>
                <a:gd name="T14" fmla="*/ 71 w 98"/>
                <a:gd name="T15" fmla="*/ 156 h 186"/>
                <a:gd name="T16" fmla="*/ 71 w 98"/>
                <a:gd name="T17" fmla="*/ 156 h 186"/>
                <a:gd name="T18" fmla="*/ 97 w 98"/>
                <a:gd name="T19" fmla="*/ 173 h 186"/>
                <a:gd name="T20" fmla="*/ 98 w 98"/>
                <a:gd name="T21" fmla="*/ 171 h 186"/>
                <a:gd name="T22" fmla="*/ 44 w 98"/>
                <a:gd name="T2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6">
                  <a:moveTo>
                    <a:pt x="44" y="0"/>
                  </a:moveTo>
                  <a:cubicBezTo>
                    <a:pt x="31" y="2"/>
                    <a:pt x="20" y="3"/>
                    <a:pt x="9" y="3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1" y="159"/>
                    <a:pt x="1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7" y="159"/>
                    <a:pt x="37" y="177"/>
                    <a:pt x="40" y="186"/>
                  </a:cubicBezTo>
                  <a:cubicBezTo>
                    <a:pt x="42" y="179"/>
                    <a:pt x="48" y="157"/>
                    <a:pt x="71" y="156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85" y="156"/>
                    <a:pt x="92" y="165"/>
                    <a:pt x="97" y="173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2" name="Freeform 47"/>
            <p:cNvSpPr>
              <a:spLocks/>
            </p:cNvSpPr>
            <p:nvPr/>
          </p:nvSpPr>
          <p:spPr bwMode="auto">
            <a:xfrm>
              <a:off x="7117328" y="5788871"/>
              <a:ext cx="65306" cy="1066436"/>
            </a:xfrm>
            <a:custGeom>
              <a:avLst/>
              <a:gdLst>
                <a:gd name="T0" fmla="*/ 2 w 41"/>
                <a:gd name="T1" fmla="*/ 0 h 670"/>
                <a:gd name="T2" fmla="*/ 1 w 41"/>
                <a:gd name="T3" fmla="*/ 0 h 670"/>
                <a:gd name="T4" fmla="*/ 0 w 41"/>
                <a:gd name="T5" fmla="*/ 0 h 670"/>
                <a:gd name="T6" fmla="*/ 0 w 41"/>
                <a:gd name="T7" fmla="*/ 670 h 670"/>
                <a:gd name="T8" fmla="*/ 41 w 41"/>
                <a:gd name="T9" fmla="*/ 670 h 670"/>
                <a:gd name="T10" fmla="*/ 41 w 41"/>
                <a:gd name="T11" fmla="*/ 669 h 670"/>
                <a:gd name="T12" fmla="*/ 40 w 41"/>
                <a:gd name="T13" fmla="*/ 669 h 670"/>
                <a:gd name="T14" fmla="*/ 40 w 41"/>
                <a:gd name="T15" fmla="*/ 29 h 670"/>
                <a:gd name="T16" fmla="*/ 40 w 41"/>
                <a:gd name="T17" fmla="*/ 27 h 670"/>
                <a:gd name="T18" fmla="*/ 2 w 41"/>
                <a:gd name="T1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670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41" y="670"/>
                    <a:pt x="41" y="670"/>
                    <a:pt x="41" y="670"/>
                  </a:cubicBezTo>
                  <a:cubicBezTo>
                    <a:pt x="41" y="669"/>
                    <a:pt x="41" y="669"/>
                    <a:pt x="41" y="669"/>
                  </a:cubicBezTo>
                  <a:cubicBezTo>
                    <a:pt x="40" y="669"/>
                    <a:pt x="40" y="669"/>
                    <a:pt x="40" y="66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8"/>
                    <a:pt x="40" y="27"/>
                  </a:cubicBezTo>
                  <a:cubicBezTo>
                    <a:pt x="37" y="18"/>
                    <a:pt x="27" y="0"/>
                    <a:pt x="2" y="0"/>
                  </a:cubicBezTo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3" name="Freeform 48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1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1" y="672"/>
                    <a:pt x="1" y="672"/>
                    <a:pt x="1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4" name="Freeform 49"/>
            <p:cNvSpPr>
              <a:spLocks/>
            </p:cNvSpPr>
            <p:nvPr/>
          </p:nvSpPr>
          <p:spPr bwMode="auto">
            <a:xfrm>
              <a:off x="7117328" y="5357314"/>
              <a:ext cx="70019" cy="183125"/>
            </a:xfrm>
            <a:custGeom>
              <a:avLst/>
              <a:gdLst>
                <a:gd name="T0" fmla="*/ 10 w 44"/>
                <a:gd name="T1" fmla="*/ 0 h 115"/>
                <a:gd name="T2" fmla="*/ 0 w 44"/>
                <a:gd name="T3" fmla="*/ 0 h 115"/>
                <a:gd name="T4" fmla="*/ 0 w 44"/>
                <a:gd name="T5" fmla="*/ 115 h 115"/>
                <a:gd name="T6" fmla="*/ 9 w 44"/>
                <a:gd name="T7" fmla="*/ 115 h 115"/>
                <a:gd name="T8" fmla="*/ 44 w 44"/>
                <a:gd name="T9" fmla="*/ 112 h 115"/>
                <a:gd name="T10" fmla="*/ 44 w 44"/>
                <a:gd name="T11" fmla="*/ 112 h 115"/>
                <a:gd name="T12" fmla="*/ 10 w 44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5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" y="115"/>
                    <a:pt x="6" y="115"/>
                    <a:pt x="9" y="115"/>
                  </a:cubicBezTo>
                  <a:cubicBezTo>
                    <a:pt x="20" y="115"/>
                    <a:pt x="31" y="114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95" name="Group 5"/>
          <p:cNvGrpSpPr/>
          <p:nvPr userDrawn="1"/>
        </p:nvGrpSpPr>
        <p:grpSpPr>
          <a:xfrm rot="10800000" flipV="1">
            <a:off x="1263958" y="6225655"/>
            <a:ext cx="403847" cy="2588666"/>
            <a:chOff x="6007804" y="4266641"/>
            <a:chExt cx="403952" cy="2588666"/>
          </a:xfrm>
        </p:grpSpPr>
        <p:sp>
          <p:nvSpPr>
            <p:cNvPr id="296" name="Freeform 29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7" name="Freeform 30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8" name="Freeform 31"/>
            <p:cNvSpPr>
              <a:spLocks/>
            </p:cNvSpPr>
            <p:nvPr/>
          </p:nvSpPr>
          <p:spPr bwMode="auto">
            <a:xfrm>
              <a:off x="6104752" y="4694831"/>
              <a:ext cx="125899" cy="2160476"/>
            </a:xfrm>
            <a:custGeom>
              <a:avLst/>
              <a:gdLst>
                <a:gd name="T0" fmla="*/ 79 w 79"/>
                <a:gd name="T1" fmla="*/ 1357 h 1357"/>
                <a:gd name="T2" fmla="*/ 0 w 79"/>
                <a:gd name="T3" fmla="*/ 1357 h 1357"/>
                <a:gd name="T4" fmla="*/ 0 w 79"/>
                <a:gd name="T5" fmla="*/ 32 h 1357"/>
                <a:gd name="T6" fmla="*/ 39 w 79"/>
                <a:gd name="T7" fmla="*/ 1 h 1357"/>
                <a:gd name="T8" fmla="*/ 79 w 79"/>
                <a:gd name="T9" fmla="*/ 32 h 1357"/>
                <a:gd name="T10" fmla="*/ 79 w 79"/>
                <a:gd name="T11" fmla="*/ 1357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357">
                  <a:moveTo>
                    <a:pt x="79" y="1357"/>
                  </a:moveTo>
                  <a:cubicBezTo>
                    <a:pt x="0" y="1357"/>
                    <a:pt x="0" y="1357"/>
                    <a:pt x="0" y="135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9" y="1"/>
                  </a:cubicBezTo>
                  <a:cubicBezTo>
                    <a:pt x="73" y="0"/>
                    <a:pt x="79" y="32"/>
                    <a:pt x="79" y="32"/>
                  </a:cubicBezTo>
                  <a:cubicBezTo>
                    <a:pt x="79" y="1357"/>
                    <a:pt x="79" y="1357"/>
                    <a:pt x="79" y="1357"/>
                  </a:cubicBezTo>
                </a:path>
              </a:pathLst>
            </a:custGeom>
            <a:solidFill>
              <a:srgbClr val="F39C11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9" name="Freeform 32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0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0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1358"/>
                    <a:pt x="63" y="1358"/>
                    <a:pt x="63" y="1358"/>
                  </a:cubicBezTo>
                </a:path>
              </a:pathLst>
            </a:custGeom>
            <a:solidFill>
              <a:srgbClr val="FFB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0" name="Freeform 33"/>
            <p:cNvSpPr>
              <a:spLocks/>
            </p:cNvSpPr>
            <p:nvPr/>
          </p:nvSpPr>
          <p:spPr bwMode="auto">
            <a:xfrm>
              <a:off x="6007804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1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1358"/>
                  </a:lnTo>
                  <a:close/>
                </a:path>
              </a:pathLst>
            </a:custGeom>
            <a:solidFill>
              <a:srgbClr val="F39C11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1" name="Freeform 34"/>
            <p:cNvSpPr>
              <a:spLocks/>
            </p:cNvSpPr>
            <p:nvPr/>
          </p:nvSpPr>
          <p:spPr bwMode="auto">
            <a:xfrm>
              <a:off x="6104752" y="4268661"/>
              <a:ext cx="129265" cy="185818"/>
            </a:xfrm>
            <a:custGeom>
              <a:avLst/>
              <a:gdLst>
                <a:gd name="T0" fmla="*/ 0 w 81"/>
                <a:gd name="T1" fmla="*/ 107 h 117"/>
                <a:gd name="T2" fmla="*/ 81 w 81"/>
                <a:gd name="T3" fmla="*/ 109 h 117"/>
                <a:gd name="T4" fmla="*/ 48 w 81"/>
                <a:gd name="T5" fmla="*/ 0 h 117"/>
                <a:gd name="T6" fmla="*/ 28 w 81"/>
                <a:gd name="T7" fmla="*/ 0 h 117"/>
                <a:gd name="T8" fmla="*/ 0 w 81"/>
                <a:gd name="T9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7">
                  <a:moveTo>
                    <a:pt x="0" y="107"/>
                  </a:moveTo>
                  <a:cubicBezTo>
                    <a:pt x="0" y="107"/>
                    <a:pt x="39" y="117"/>
                    <a:pt x="81" y="10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07"/>
                    <a:pt x="0" y="107"/>
                    <a:pt x="0" y="107"/>
                  </a:cubicBezTo>
                </a:path>
              </a:pathLst>
            </a:custGeom>
            <a:solidFill>
              <a:srgbClr val="F39C11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2" name="Freeform 50"/>
            <p:cNvSpPr>
              <a:spLocks/>
            </p:cNvSpPr>
            <p:nvPr/>
          </p:nvSpPr>
          <p:spPr bwMode="auto">
            <a:xfrm>
              <a:off x="6173424" y="4266641"/>
              <a:ext cx="238332" cy="2588666"/>
            </a:xfrm>
            <a:custGeom>
              <a:avLst/>
              <a:gdLst>
                <a:gd name="T0" fmla="*/ 27 w 150"/>
                <a:gd name="T1" fmla="*/ 0 h 1626"/>
                <a:gd name="T2" fmla="*/ 0 w 150"/>
                <a:gd name="T3" fmla="*/ 1 h 1626"/>
                <a:gd name="T4" fmla="*/ 5 w 150"/>
                <a:gd name="T5" fmla="*/ 1 h 1626"/>
                <a:gd name="T6" fmla="*/ 38 w 150"/>
                <a:gd name="T7" fmla="*/ 110 h 1626"/>
                <a:gd name="T8" fmla="*/ 92 w 150"/>
                <a:gd name="T9" fmla="*/ 282 h 1626"/>
                <a:gd name="T10" fmla="*/ 92 w 150"/>
                <a:gd name="T11" fmla="*/ 284 h 1626"/>
                <a:gd name="T12" fmla="*/ 98 w 150"/>
                <a:gd name="T13" fmla="*/ 299 h 1626"/>
                <a:gd name="T14" fmla="*/ 98 w 150"/>
                <a:gd name="T15" fmla="*/ 1625 h 1626"/>
                <a:gd name="T16" fmla="*/ 36 w 150"/>
                <a:gd name="T17" fmla="*/ 1625 h 1626"/>
                <a:gd name="T18" fmla="*/ 36 w 150"/>
                <a:gd name="T19" fmla="*/ 1626 h 1626"/>
                <a:gd name="T20" fmla="*/ 150 w 150"/>
                <a:gd name="T21" fmla="*/ 1626 h 1626"/>
                <a:gd name="T22" fmla="*/ 135 w 150"/>
                <a:gd name="T23" fmla="*/ 290 h 1626"/>
                <a:gd name="T24" fmla="*/ 27 w 150"/>
                <a:gd name="T25" fmla="*/ 0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0" h="1626">
                  <a:moveTo>
                    <a:pt x="27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92" y="284"/>
                    <a:pt x="92" y="284"/>
                    <a:pt x="92" y="284"/>
                  </a:cubicBezTo>
                  <a:cubicBezTo>
                    <a:pt x="96" y="291"/>
                    <a:pt x="98" y="299"/>
                    <a:pt x="98" y="299"/>
                  </a:cubicBezTo>
                  <a:cubicBezTo>
                    <a:pt x="98" y="1625"/>
                    <a:pt x="98" y="1625"/>
                    <a:pt x="98" y="1625"/>
                  </a:cubicBezTo>
                  <a:cubicBezTo>
                    <a:pt x="36" y="1625"/>
                    <a:pt x="36" y="1625"/>
                    <a:pt x="36" y="1625"/>
                  </a:cubicBezTo>
                  <a:cubicBezTo>
                    <a:pt x="36" y="1626"/>
                    <a:pt x="36" y="1626"/>
                    <a:pt x="36" y="1626"/>
                  </a:cubicBezTo>
                  <a:cubicBezTo>
                    <a:pt x="150" y="1626"/>
                    <a:pt x="150" y="1626"/>
                    <a:pt x="150" y="1626"/>
                  </a:cubicBezTo>
                  <a:cubicBezTo>
                    <a:pt x="135" y="290"/>
                    <a:pt x="135" y="290"/>
                    <a:pt x="135" y="29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3" name="Freeform 51"/>
            <p:cNvSpPr>
              <a:spLocks/>
            </p:cNvSpPr>
            <p:nvPr/>
          </p:nvSpPr>
          <p:spPr bwMode="auto">
            <a:xfrm>
              <a:off x="6161979" y="4441687"/>
              <a:ext cx="157542" cy="298252"/>
            </a:xfrm>
            <a:custGeom>
              <a:avLst/>
              <a:gdLst>
                <a:gd name="T0" fmla="*/ 45 w 99"/>
                <a:gd name="T1" fmla="*/ 0 h 187"/>
                <a:gd name="T2" fmla="*/ 45 w 99"/>
                <a:gd name="T3" fmla="*/ 0 h 187"/>
                <a:gd name="T4" fmla="*/ 11 w 99"/>
                <a:gd name="T5" fmla="*/ 3 h 187"/>
                <a:gd name="T6" fmla="*/ 0 w 99"/>
                <a:gd name="T7" fmla="*/ 3 h 187"/>
                <a:gd name="T8" fmla="*/ 0 w 99"/>
                <a:gd name="T9" fmla="*/ 160 h 187"/>
                <a:gd name="T10" fmla="*/ 3 w 99"/>
                <a:gd name="T11" fmla="*/ 160 h 187"/>
                <a:gd name="T12" fmla="*/ 4 w 99"/>
                <a:gd name="T13" fmla="*/ 160 h 187"/>
                <a:gd name="T14" fmla="*/ 42 w 99"/>
                <a:gd name="T15" fmla="*/ 187 h 187"/>
                <a:gd name="T16" fmla="*/ 72 w 99"/>
                <a:gd name="T17" fmla="*/ 157 h 187"/>
                <a:gd name="T18" fmla="*/ 73 w 99"/>
                <a:gd name="T19" fmla="*/ 157 h 187"/>
                <a:gd name="T20" fmla="*/ 99 w 99"/>
                <a:gd name="T21" fmla="*/ 174 h 187"/>
                <a:gd name="T22" fmla="*/ 99 w 99"/>
                <a:gd name="T23" fmla="*/ 172 h 187"/>
                <a:gd name="T24" fmla="*/ 45 w 99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87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3" y="2"/>
                    <a:pt x="21" y="3"/>
                    <a:pt x="11" y="3"/>
                  </a:cubicBezTo>
                  <a:cubicBezTo>
                    <a:pt x="7" y="3"/>
                    <a:pt x="3" y="3"/>
                    <a:pt x="0" y="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" y="160"/>
                    <a:pt x="2" y="160"/>
                    <a:pt x="3" y="160"/>
                  </a:cubicBezTo>
                  <a:cubicBezTo>
                    <a:pt x="3" y="160"/>
                    <a:pt x="4" y="160"/>
                    <a:pt x="4" y="160"/>
                  </a:cubicBezTo>
                  <a:cubicBezTo>
                    <a:pt x="29" y="160"/>
                    <a:pt x="39" y="178"/>
                    <a:pt x="42" y="187"/>
                  </a:cubicBezTo>
                  <a:cubicBezTo>
                    <a:pt x="44" y="179"/>
                    <a:pt x="50" y="158"/>
                    <a:pt x="72" y="157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87" y="157"/>
                    <a:pt x="94" y="166"/>
                    <a:pt x="99" y="174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4" name="Freeform 52"/>
            <p:cNvSpPr>
              <a:spLocks/>
            </p:cNvSpPr>
            <p:nvPr/>
          </p:nvSpPr>
          <p:spPr bwMode="auto">
            <a:xfrm>
              <a:off x="6161979" y="4696851"/>
              <a:ext cx="68672" cy="2158456"/>
            </a:xfrm>
            <a:custGeom>
              <a:avLst/>
              <a:gdLst>
                <a:gd name="T0" fmla="*/ 4 w 43"/>
                <a:gd name="T1" fmla="*/ 0 h 1356"/>
                <a:gd name="T2" fmla="*/ 3 w 43"/>
                <a:gd name="T3" fmla="*/ 0 h 1356"/>
                <a:gd name="T4" fmla="*/ 0 w 43"/>
                <a:gd name="T5" fmla="*/ 0 h 1356"/>
                <a:gd name="T6" fmla="*/ 0 w 43"/>
                <a:gd name="T7" fmla="*/ 1356 h 1356"/>
                <a:gd name="T8" fmla="*/ 43 w 43"/>
                <a:gd name="T9" fmla="*/ 1356 h 1356"/>
                <a:gd name="T10" fmla="*/ 43 w 43"/>
                <a:gd name="T11" fmla="*/ 1355 h 1356"/>
                <a:gd name="T12" fmla="*/ 42 w 43"/>
                <a:gd name="T13" fmla="*/ 1355 h 1356"/>
                <a:gd name="T14" fmla="*/ 42 w 43"/>
                <a:gd name="T15" fmla="*/ 29 h 1356"/>
                <a:gd name="T16" fmla="*/ 42 w 43"/>
                <a:gd name="T17" fmla="*/ 27 h 1356"/>
                <a:gd name="T18" fmla="*/ 4 w 43"/>
                <a:gd name="T19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356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356"/>
                    <a:pt x="0" y="1356"/>
                    <a:pt x="0" y="1356"/>
                  </a:cubicBezTo>
                  <a:cubicBezTo>
                    <a:pt x="43" y="1356"/>
                    <a:pt x="43" y="1356"/>
                    <a:pt x="43" y="1356"/>
                  </a:cubicBezTo>
                  <a:cubicBezTo>
                    <a:pt x="43" y="1355"/>
                    <a:pt x="43" y="1355"/>
                    <a:pt x="43" y="1355"/>
                  </a:cubicBezTo>
                  <a:cubicBezTo>
                    <a:pt x="42" y="1355"/>
                    <a:pt x="42" y="1355"/>
                    <a:pt x="42" y="1355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7"/>
                  </a:cubicBezTo>
                  <a:cubicBezTo>
                    <a:pt x="39" y="18"/>
                    <a:pt x="29" y="0"/>
                    <a:pt x="4" y="0"/>
                  </a:cubicBezTo>
                </a:path>
              </a:pathLst>
            </a:custGeom>
            <a:solidFill>
              <a:srgbClr val="F39C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5" name="Freeform 53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31 w 63"/>
                <a:gd name="T1" fmla="*/ 0 h 1358"/>
                <a:gd name="T2" fmla="*/ 30 w 63"/>
                <a:gd name="T3" fmla="*/ 0 h 1358"/>
                <a:gd name="T4" fmla="*/ 0 w 63"/>
                <a:gd name="T5" fmla="*/ 30 h 1358"/>
                <a:gd name="T6" fmla="*/ 0 w 63"/>
                <a:gd name="T7" fmla="*/ 32 h 1358"/>
                <a:gd name="T8" fmla="*/ 0 w 63"/>
                <a:gd name="T9" fmla="*/ 1358 h 1358"/>
                <a:gd name="T10" fmla="*/ 1 w 63"/>
                <a:gd name="T11" fmla="*/ 1358 h 1358"/>
                <a:gd name="T12" fmla="*/ 63 w 63"/>
                <a:gd name="T13" fmla="*/ 1358 h 1358"/>
                <a:gd name="T14" fmla="*/ 63 w 63"/>
                <a:gd name="T15" fmla="*/ 32 h 1358"/>
                <a:gd name="T16" fmla="*/ 57 w 63"/>
                <a:gd name="T17" fmla="*/ 17 h 1358"/>
                <a:gd name="T18" fmla="*/ 31 w 63"/>
                <a:gd name="T19" fmla="*/ 0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358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8" y="1"/>
                    <a:pt x="2" y="22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358"/>
                    <a:pt x="0" y="1358"/>
                    <a:pt x="0" y="1358"/>
                  </a:cubicBezTo>
                  <a:cubicBezTo>
                    <a:pt x="1" y="1358"/>
                    <a:pt x="1" y="1358"/>
                    <a:pt x="1" y="1358"/>
                  </a:cubicBezTo>
                  <a:cubicBezTo>
                    <a:pt x="63" y="1358"/>
                    <a:pt x="63" y="1358"/>
                    <a:pt x="63" y="1358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rgbClr val="F39C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6" name="Freeform 54"/>
            <p:cNvSpPr>
              <a:spLocks/>
            </p:cNvSpPr>
            <p:nvPr/>
          </p:nvSpPr>
          <p:spPr bwMode="auto">
            <a:xfrm>
              <a:off x="6161979" y="4268661"/>
              <a:ext cx="72038" cy="178413"/>
            </a:xfrm>
            <a:custGeom>
              <a:avLst/>
              <a:gdLst>
                <a:gd name="T0" fmla="*/ 12 w 45"/>
                <a:gd name="T1" fmla="*/ 0 h 112"/>
                <a:gd name="T2" fmla="*/ 7 w 45"/>
                <a:gd name="T3" fmla="*/ 0 h 112"/>
                <a:gd name="T4" fmla="*/ 0 w 45"/>
                <a:gd name="T5" fmla="*/ 0 h 112"/>
                <a:gd name="T6" fmla="*/ 0 w 45"/>
                <a:gd name="T7" fmla="*/ 112 h 112"/>
                <a:gd name="T8" fmla="*/ 11 w 45"/>
                <a:gd name="T9" fmla="*/ 112 h 112"/>
                <a:gd name="T10" fmla="*/ 45 w 45"/>
                <a:gd name="T11" fmla="*/ 109 h 112"/>
                <a:gd name="T12" fmla="*/ 45 w 45"/>
                <a:gd name="T13" fmla="*/ 109 h 112"/>
                <a:gd name="T14" fmla="*/ 12 w 45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12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" y="112"/>
                    <a:pt x="7" y="112"/>
                    <a:pt x="11" y="112"/>
                  </a:cubicBezTo>
                  <a:cubicBezTo>
                    <a:pt x="21" y="112"/>
                    <a:pt x="33" y="111"/>
                    <a:pt x="45" y="109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F39C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7" name="Group 6"/>
          <p:cNvGrpSpPr/>
          <p:nvPr userDrawn="1"/>
        </p:nvGrpSpPr>
        <p:grpSpPr>
          <a:xfrm rot="10800000" flipV="1">
            <a:off x="786071" y="6225655"/>
            <a:ext cx="409232" cy="3142082"/>
            <a:chOff x="6480429" y="3713225"/>
            <a:chExt cx="409339" cy="3142082"/>
          </a:xfrm>
        </p:grpSpPr>
        <p:sp>
          <p:nvSpPr>
            <p:cNvPr id="308" name="Freeform 5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9" name="Freeform 6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" name="Freeform 7"/>
            <p:cNvSpPr>
              <a:spLocks/>
            </p:cNvSpPr>
            <p:nvPr/>
          </p:nvSpPr>
          <p:spPr bwMode="auto">
            <a:xfrm>
              <a:off x="6579397" y="4144108"/>
              <a:ext cx="125899" cy="2711199"/>
            </a:xfrm>
            <a:custGeom>
              <a:avLst/>
              <a:gdLst>
                <a:gd name="T0" fmla="*/ 79 w 79"/>
                <a:gd name="T1" fmla="*/ 1703 h 1703"/>
                <a:gd name="T2" fmla="*/ 0 w 79"/>
                <a:gd name="T3" fmla="*/ 1703 h 1703"/>
                <a:gd name="T4" fmla="*/ 0 w 79"/>
                <a:gd name="T5" fmla="*/ 33 h 1703"/>
                <a:gd name="T6" fmla="*/ 38 w 79"/>
                <a:gd name="T7" fmla="*/ 1 h 1703"/>
                <a:gd name="T8" fmla="*/ 79 w 79"/>
                <a:gd name="T9" fmla="*/ 33 h 1703"/>
                <a:gd name="T10" fmla="*/ 79 w 79"/>
                <a:gd name="T11" fmla="*/ 1703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703">
                  <a:moveTo>
                    <a:pt x="79" y="1703"/>
                  </a:moveTo>
                  <a:cubicBezTo>
                    <a:pt x="0" y="1703"/>
                    <a:pt x="0" y="1703"/>
                    <a:pt x="0" y="170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8" y="1"/>
                  </a:cubicBezTo>
                  <a:cubicBezTo>
                    <a:pt x="72" y="0"/>
                    <a:pt x="79" y="33"/>
                    <a:pt x="79" y="33"/>
                  </a:cubicBezTo>
                  <a:cubicBezTo>
                    <a:pt x="79" y="1703"/>
                    <a:pt x="79" y="1703"/>
                    <a:pt x="79" y="1703"/>
                  </a:cubicBezTo>
                </a:path>
              </a:pathLst>
            </a:custGeom>
            <a:solidFill>
              <a:srgbClr val="E23761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1" name="Freeform 8"/>
            <p:cNvSpPr>
              <a:spLocks/>
            </p:cNvSpPr>
            <p:nvPr/>
          </p:nvSpPr>
          <p:spPr bwMode="auto">
            <a:xfrm>
              <a:off x="6701930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cubicBezTo>
                    <a:pt x="63" y="1704"/>
                    <a:pt x="63" y="1704"/>
                    <a:pt x="63" y="1704"/>
                  </a:cubicBezTo>
                </a:path>
              </a:pathLst>
            </a:custGeom>
            <a:solidFill>
              <a:srgbClr val="3DC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2" name="Freeform 9"/>
            <p:cNvSpPr>
              <a:spLocks/>
            </p:cNvSpPr>
            <p:nvPr/>
          </p:nvSpPr>
          <p:spPr bwMode="auto">
            <a:xfrm>
              <a:off x="6480429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lnTo>
                    <a:pt x="63" y="1704"/>
                  </a:lnTo>
                  <a:close/>
                </a:path>
              </a:pathLst>
            </a:custGeom>
            <a:solidFill>
              <a:srgbClr val="E23761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3" name="Freeform 10"/>
            <p:cNvSpPr>
              <a:spLocks/>
            </p:cNvSpPr>
            <p:nvPr/>
          </p:nvSpPr>
          <p:spPr bwMode="auto">
            <a:xfrm>
              <a:off x="6576031" y="3714572"/>
              <a:ext cx="131958" cy="191204"/>
            </a:xfrm>
            <a:custGeom>
              <a:avLst/>
              <a:gdLst>
                <a:gd name="T0" fmla="*/ 0 w 83"/>
                <a:gd name="T1" fmla="*/ 111 h 120"/>
                <a:gd name="T2" fmla="*/ 83 w 83"/>
                <a:gd name="T3" fmla="*/ 113 h 120"/>
                <a:gd name="T4" fmla="*/ 50 w 83"/>
                <a:gd name="T5" fmla="*/ 0 h 120"/>
                <a:gd name="T6" fmla="*/ 29 w 83"/>
                <a:gd name="T7" fmla="*/ 0 h 120"/>
                <a:gd name="T8" fmla="*/ 0 w 83"/>
                <a:gd name="T9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0">
                  <a:moveTo>
                    <a:pt x="0" y="111"/>
                  </a:moveTo>
                  <a:cubicBezTo>
                    <a:pt x="0" y="111"/>
                    <a:pt x="40" y="120"/>
                    <a:pt x="83" y="1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rgbClr val="E23761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4" name="Freeform 55"/>
            <p:cNvSpPr>
              <a:spLocks/>
            </p:cNvSpPr>
            <p:nvPr/>
          </p:nvSpPr>
          <p:spPr bwMode="auto">
            <a:xfrm>
              <a:off x="6655475" y="3713225"/>
              <a:ext cx="234293" cy="3142082"/>
            </a:xfrm>
            <a:custGeom>
              <a:avLst/>
              <a:gdLst>
                <a:gd name="T0" fmla="*/ 24 w 147"/>
                <a:gd name="T1" fmla="*/ 0 h 1974"/>
                <a:gd name="T2" fmla="*/ 0 w 147"/>
                <a:gd name="T3" fmla="*/ 1 h 1974"/>
                <a:gd name="T4" fmla="*/ 33 w 147"/>
                <a:gd name="T5" fmla="*/ 114 h 1974"/>
                <a:gd name="T6" fmla="*/ 33 w 147"/>
                <a:gd name="T7" fmla="*/ 114 h 1974"/>
                <a:gd name="T8" fmla="*/ 87 w 147"/>
                <a:gd name="T9" fmla="*/ 284 h 1974"/>
                <a:gd name="T10" fmla="*/ 86 w 147"/>
                <a:gd name="T11" fmla="*/ 286 h 1974"/>
                <a:gd name="T12" fmla="*/ 92 w 147"/>
                <a:gd name="T13" fmla="*/ 302 h 1974"/>
                <a:gd name="T14" fmla="*/ 92 w 147"/>
                <a:gd name="T15" fmla="*/ 1973 h 1974"/>
                <a:gd name="T16" fmla="*/ 31 w 147"/>
                <a:gd name="T17" fmla="*/ 1973 h 1974"/>
                <a:gd name="T18" fmla="*/ 31 w 147"/>
                <a:gd name="T19" fmla="*/ 1974 h 1974"/>
                <a:gd name="T20" fmla="*/ 147 w 147"/>
                <a:gd name="T21" fmla="*/ 1974 h 1974"/>
                <a:gd name="T22" fmla="*/ 132 w 147"/>
                <a:gd name="T23" fmla="*/ 290 h 1974"/>
                <a:gd name="T24" fmla="*/ 24 w 147"/>
                <a:gd name="T25" fmla="*/ 0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1974">
                  <a:moveTo>
                    <a:pt x="2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87" y="284"/>
                    <a:pt x="87" y="284"/>
                    <a:pt x="87" y="284"/>
                  </a:cubicBezTo>
                  <a:cubicBezTo>
                    <a:pt x="86" y="286"/>
                    <a:pt x="86" y="286"/>
                    <a:pt x="86" y="286"/>
                  </a:cubicBezTo>
                  <a:cubicBezTo>
                    <a:pt x="91" y="294"/>
                    <a:pt x="92" y="302"/>
                    <a:pt x="92" y="302"/>
                  </a:cubicBezTo>
                  <a:cubicBezTo>
                    <a:pt x="92" y="1973"/>
                    <a:pt x="92" y="1973"/>
                    <a:pt x="92" y="1973"/>
                  </a:cubicBezTo>
                  <a:cubicBezTo>
                    <a:pt x="31" y="1973"/>
                    <a:pt x="31" y="1973"/>
                    <a:pt x="31" y="1973"/>
                  </a:cubicBezTo>
                  <a:cubicBezTo>
                    <a:pt x="31" y="1974"/>
                    <a:pt x="31" y="1974"/>
                    <a:pt x="31" y="1974"/>
                  </a:cubicBezTo>
                  <a:cubicBezTo>
                    <a:pt x="147" y="1974"/>
                    <a:pt x="147" y="1974"/>
                    <a:pt x="147" y="1974"/>
                  </a:cubicBezTo>
                  <a:cubicBezTo>
                    <a:pt x="132" y="290"/>
                    <a:pt x="132" y="290"/>
                    <a:pt x="132" y="29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5" name="Freeform 56"/>
            <p:cNvSpPr>
              <a:spLocks/>
            </p:cNvSpPr>
            <p:nvPr/>
          </p:nvSpPr>
          <p:spPr bwMode="auto">
            <a:xfrm>
              <a:off x="6639990" y="3894331"/>
              <a:ext cx="154175" cy="294886"/>
            </a:xfrm>
            <a:custGeom>
              <a:avLst/>
              <a:gdLst>
                <a:gd name="T0" fmla="*/ 43 w 97"/>
                <a:gd name="T1" fmla="*/ 0 h 185"/>
                <a:gd name="T2" fmla="*/ 8 w 97"/>
                <a:gd name="T3" fmla="*/ 3 h 185"/>
                <a:gd name="T4" fmla="*/ 0 w 97"/>
                <a:gd name="T5" fmla="*/ 3 h 185"/>
                <a:gd name="T6" fmla="*/ 0 w 97"/>
                <a:gd name="T7" fmla="*/ 158 h 185"/>
                <a:gd name="T8" fmla="*/ 0 w 97"/>
                <a:gd name="T9" fmla="*/ 158 h 185"/>
                <a:gd name="T10" fmla="*/ 1 w 97"/>
                <a:gd name="T11" fmla="*/ 158 h 185"/>
                <a:gd name="T12" fmla="*/ 39 w 97"/>
                <a:gd name="T13" fmla="*/ 185 h 185"/>
                <a:gd name="T14" fmla="*/ 70 w 97"/>
                <a:gd name="T15" fmla="*/ 156 h 185"/>
                <a:gd name="T16" fmla="*/ 71 w 97"/>
                <a:gd name="T17" fmla="*/ 156 h 185"/>
                <a:gd name="T18" fmla="*/ 96 w 97"/>
                <a:gd name="T19" fmla="*/ 172 h 185"/>
                <a:gd name="T20" fmla="*/ 97 w 97"/>
                <a:gd name="T21" fmla="*/ 170 h 185"/>
                <a:gd name="T22" fmla="*/ 43 w 97"/>
                <a:gd name="T2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185">
                  <a:moveTo>
                    <a:pt x="43" y="0"/>
                  </a:moveTo>
                  <a:cubicBezTo>
                    <a:pt x="31" y="2"/>
                    <a:pt x="19" y="3"/>
                    <a:pt x="8" y="3"/>
                  </a:cubicBezTo>
                  <a:cubicBezTo>
                    <a:pt x="5" y="3"/>
                    <a:pt x="3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6" y="158"/>
                    <a:pt x="36" y="176"/>
                    <a:pt x="39" y="185"/>
                  </a:cubicBezTo>
                  <a:cubicBezTo>
                    <a:pt x="41" y="178"/>
                    <a:pt x="47" y="156"/>
                    <a:pt x="70" y="156"/>
                  </a:cubicBezTo>
                  <a:cubicBezTo>
                    <a:pt x="70" y="156"/>
                    <a:pt x="70" y="156"/>
                    <a:pt x="71" y="156"/>
                  </a:cubicBezTo>
                  <a:cubicBezTo>
                    <a:pt x="84" y="156"/>
                    <a:pt x="92" y="164"/>
                    <a:pt x="96" y="172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6" name="Freeform 57"/>
            <p:cNvSpPr>
              <a:spLocks/>
            </p:cNvSpPr>
            <p:nvPr/>
          </p:nvSpPr>
          <p:spPr bwMode="auto">
            <a:xfrm>
              <a:off x="6639990" y="4146128"/>
              <a:ext cx="65306" cy="2709179"/>
            </a:xfrm>
            <a:custGeom>
              <a:avLst/>
              <a:gdLst>
                <a:gd name="T0" fmla="*/ 1 w 41"/>
                <a:gd name="T1" fmla="*/ 0 h 1702"/>
                <a:gd name="T2" fmla="*/ 0 w 41"/>
                <a:gd name="T3" fmla="*/ 0 h 1702"/>
                <a:gd name="T4" fmla="*/ 0 w 41"/>
                <a:gd name="T5" fmla="*/ 0 h 1702"/>
                <a:gd name="T6" fmla="*/ 0 w 41"/>
                <a:gd name="T7" fmla="*/ 1702 h 1702"/>
                <a:gd name="T8" fmla="*/ 41 w 41"/>
                <a:gd name="T9" fmla="*/ 1702 h 1702"/>
                <a:gd name="T10" fmla="*/ 41 w 41"/>
                <a:gd name="T11" fmla="*/ 1701 h 1702"/>
                <a:gd name="T12" fmla="*/ 39 w 41"/>
                <a:gd name="T13" fmla="*/ 1701 h 1702"/>
                <a:gd name="T14" fmla="*/ 39 w 41"/>
                <a:gd name="T15" fmla="*/ 30 h 1702"/>
                <a:gd name="T16" fmla="*/ 39 w 41"/>
                <a:gd name="T17" fmla="*/ 27 h 1702"/>
                <a:gd name="T18" fmla="*/ 1 w 41"/>
                <a:gd name="T1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170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02"/>
                    <a:pt x="0" y="1702"/>
                    <a:pt x="0" y="1702"/>
                  </a:cubicBezTo>
                  <a:cubicBezTo>
                    <a:pt x="41" y="1702"/>
                    <a:pt x="41" y="1702"/>
                    <a:pt x="41" y="1702"/>
                  </a:cubicBezTo>
                  <a:cubicBezTo>
                    <a:pt x="41" y="1701"/>
                    <a:pt x="41" y="1701"/>
                    <a:pt x="41" y="1701"/>
                  </a:cubicBezTo>
                  <a:cubicBezTo>
                    <a:pt x="39" y="1701"/>
                    <a:pt x="39" y="1701"/>
                    <a:pt x="39" y="170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29"/>
                    <a:pt x="39" y="27"/>
                  </a:cubicBezTo>
                  <a:cubicBezTo>
                    <a:pt x="36" y="18"/>
                    <a:pt x="26" y="0"/>
                    <a:pt x="1" y="0"/>
                  </a:cubicBezTo>
                </a:path>
              </a:pathLst>
            </a:custGeom>
            <a:solidFill>
              <a:srgbClr val="E237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7" name="Freeform 58"/>
            <p:cNvSpPr>
              <a:spLocks/>
            </p:cNvSpPr>
            <p:nvPr/>
          </p:nvSpPr>
          <p:spPr bwMode="auto">
            <a:xfrm>
              <a:off x="6701930" y="4142762"/>
              <a:ext cx="100315" cy="2710525"/>
            </a:xfrm>
            <a:custGeom>
              <a:avLst/>
              <a:gdLst>
                <a:gd name="T0" fmla="*/ 32 w 63"/>
                <a:gd name="T1" fmla="*/ 0 h 1703"/>
                <a:gd name="T2" fmla="*/ 31 w 63"/>
                <a:gd name="T3" fmla="*/ 0 h 1703"/>
                <a:gd name="T4" fmla="*/ 0 w 63"/>
                <a:gd name="T5" fmla="*/ 29 h 1703"/>
                <a:gd name="T6" fmla="*/ 0 w 63"/>
                <a:gd name="T7" fmla="*/ 32 h 1703"/>
                <a:gd name="T8" fmla="*/ 0 w 63"/>
                <a:gd name="T9" fmla="*/ 1703 h 1703"/>
                <a:gd name="T10" fmla="*/ 2 w 63"/>
                <a:gd name="T11" fmla="*/ 1703 h 1703"/>
                <a:gd name="T12" fmla="*/ 63 w 63"/>
                <a:gd name="T13" fmla="*/ 1703 h 1703"/>
                <a:gd name="T14" fmla="*/ 63 w 63"/>
                <a:gd name="T15" fmla="*/ 32 h 1703"/>
                <a:gd name="T16" fmla="*/ 57 w 63"/>
                <a:gd name="T17" fmla="*/ 16 h 1703"/>
                <a:gd name="T18" fmla="*/ 32 w 63"/>
                <a:gd name="T19" fmla="*/ 0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703">
                  <a:moveTo>
                    <a:pt x="32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0"/>
                    <a:pt x="2" y="22"/>
                    <a:pt x="0" y="29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703"/>
                    <a:pt x="0" y="1703"/>
                    <a:pt x="0" y="1703"/>
                  </a:cubicBezTo>
                  <a:cubicBezTo>
                    <a:pt x="2" y="1703"/>
                    <a:pt x="2" y="1703"/>
                    <a:pt x="2" y="1703"/>
                  </a:cubicBezTo>
                  <a:cubicBezTo>
                    <a:pt x="63" y="1703"/>
                    <a:pt x="63" y="1703"/>
                    <a:pt x="63" y="170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2" y="24"/>
                    <a:pt x="57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rgbClr val="E237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8" name="Freeform 59"/>
            <p:cNvSpPr>
              <a:spLocks/>
            </p:cNvSpPr>
            <p:nvPr/>
          </p:nvSpPr>
          <p:spPr bwMode="auto">
            <a:xfrm>
              <a:off x="6639990" y="3714572"/>
              <a:ext cx="67999" cy="184472"/>
            </a:xfrm>
            <a:custGeom>
              <a:avLst/>
              <a:gdLst>
                <a:gd name="T0" fmla="*/ 10 w 43"/>
                <a:gd name="T1" fmla="*/ 0 h 116"/>
                <a:gd name="T2" fmla="*/ 0 w 43"/>
                <a:gd name="T3" fmla="*/ 0 h 116"/>
                <a:gd name="T4" fmla="*/ 0 w 43"/>
                <a:gd name="T5" fmla="*/ 116 h 116"/>
                <a:gd name="T6" fmla="*/ 8 w 43"/>
                <a:gd name="T7" fmla="*/ 116 h 116"/>
                <a:gd name="T8" fmla="*/ 43 w 43"/>
                <a:gd name="T9" fmla="*/ 113 h 116"/>
                <a:gd name="T10" fmla="*/ 43 w 43"/>
                <a:gd name="T11" fmla="*/ 113 h 116"/>
                <a:gd name="T12" fmla="*/ 10 w 43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16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16"/>
                    <a:pt x="5" y="116"/>
                    <a:pt x="8" y="116"/>
                  </a:cubicBezTo>
                  <a:cubicBezTo>
                    <a:pt x="19" y="116"/>
                    <a:pt x="31" y="115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E237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9" name="Group 3"/>
          <p:cNvGrpSpPr/>
          <p:nvPr userDrawn="1"/>
        </p:nvGrpSpPr>
        <p:grpSpPr>
          <a:xfrm rot="10800000" flipV="1">
            <a:off x="4579044" y="6225655"/>
            <a:ext cx="412599" cy="1820482"/>
            <a:chOff x="4980416" y="5037518"/>
            <a:chExt cx="412706" cy="1820482"/>
          </a:xfrm>
        </p:grpSpPr>
        <p:sp>
          <p:nvSpPr>
            <p:cNvPr id="320" name="Freeform 11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1" name="Freeform 12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2" name="Freeform 13"/>
            <p:cNvSpPr>
              <a:spLocks/>
            </p:cNvSpPr>
            <p:nvPr/>
          </p:nvSpPr>
          <p:spPr bwMode="auto">
            <a:xfrm>
              <a:off x="5078038" y="5468401"/>
              <a:ext cx="125899" cy="1386906"/>
            </a:xfrm>
            <a:custGeom>
              <a:avLst/>
              <a:gdLst>
                <a:gd name="T0" fmla="*/ 79 w 79"/>
                <a:gd name="T1" fmla="*/ 871 h 871"/>
                <a:gd name="T2" fmla="*/ 0 w 79"/>
                <a:gd name="T3" fmla="*/ 871 h 871"/>
                <a:gd name="T4" fmla="*/ 0 w 79"/>
                <a:gd name="T5" fmla="*/ 33 h 871"/>
                <a:gd name="T6" fmla="*/ 39 w 79"/>
                <a:gd name="T7" fmla="*/ 1 h 871"/>
                <a:gd name="T8" fmla="*/ 79 w 79"/>
                <a:gd name="T9" fmla="*/ 33 h 871"/>
                <a:gd name="T10" fmla="*/ 79 w 79"/>
                <a:gd name="T11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71">
                  <a:moveTo>
                    <a:pt x="79" y="871"/>
                  </a:moveTo>
                  <a:cubicBezTo>
                    <a:pt x="0" y="871"/>
                    <a:pt x="0" y="871"/>
                    <a:pt x="0" y="87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9" y="1"/>
                  </a:cubicBezTo>
                  <a:cubicBezTo>
                    <a:pt x="73" y="0"/>
                    <a:pt x="79" y="33"/>
                    <a:pt x="79" y="33"/>
                  </a:cubicBezTo>
                  <a:cubicBezTo>
                    <a:pt x="79" y="871"/>
                    <a:pt x="79" y="871"/>
                    <a:pt x="79" y="871"/>
                  </a:cubicBezTo>
                </a:path>
              </a:pathLst>
            </a:custGeom>
            <a:solidFill>
              <a:srgbClr val="00A39E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3" name="Freeform 14"/>
            <p:cNvSpPr>
              <a:spLocks/>
            </p:cNvSpPr>
            <p:nvPr/>
          </p:nvSpPr>
          <p:spPr bwMode="auto">
            <a:xfrm>
              <a:off x="5200571" y="5465708"/>
              <a:ext cx="101662" cy="1387579"/>
            </a:xfrm>
            <a:custGeom>
              <a:avLst/>
              <a:gdLst>
                <a:gd name="T0" fmla="*/ 64 w 64"/>
                <a:gd name="T1" fmla="*/ 872 h 872"/>
                <a:gd name="T2" fmla="*/ 0 w 64"/>
                <a:gd name="T3" fmla="*/ 872 h 872"/>
                <a:gd name="T4" fmla="*/ 0 w 64"/>
                <a:gd name="T5" fmla="*/ 33 h 872"/>
                <a:gd name="T6" fmla="*/ 31 w 64"/>
                <a:gd name="T7" fmla="*/ 1 h 872"/>
                <a:gd name="T8" fmla="*/ 64 w 64"/>
                <a:gd name="T9" fmla="*/ 33 h 872"/>
                <a:gd name="T10" fmla="*/ 64 w 64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872">
                  <a:moveTo>
                    <a:pt x="64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8" y="0"/>
                    <a:pt x="64" y="33"/>
                    <a:pt x="64" y="33"/>
                  </a:cubicBezTo>
                  <a:cubicBezTo>
                    <a:pt x="64" y="872"/>
                    <a:pt x="64" y="872"/>
                    <a:pt x="64" y="872"/>
                  </a:cubicBezTo>
                </a:path>
              </a:pathLst>
            </a:custGeom>
            <a:solidFill>
              <a:srgbClr val="AB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4" name="Freeform 15"/>
            <p:cNvSpPr>
              <a:spLocks/>
            </p:cNvSpPr>
            <p:nvPr/>
          </p:nvSpPr>
          <p:spPr bwMode="auto">
            <a:xfrm>
              <a:off x="4980416" y="5465708"/>
              <a:ext cx="100315" cy="1387579"/>
            </a:xfrm>
            <a:custGeom>
              <a:avLst/>
              <a:gdLst>
                <a:gd name="T0" fmla="*/ 63 w 63"/>
                <a:gd name="T1" fmla="*/ 872 h 872"/>
                <a:gd name="T2" fmla="*/ 0 w 63"/>
                <a:gd name="T3" fmla="*/ 872 h 872"/>
                <a:gd name="T4" fmla="*/ 0 w 63"/>
                <a:gd name="T5" fmla="*/ 33 h 872"/>
                <a:gd name="T6" fmla="*/ 31 w 63"/>
                <a:gd name="T7" fmla="*/ 1 h 872"/>
                <a:gd name="T8" fmla="*/ 63 w 63"/>
                <a:gd name="T9" fmla="*/ 33 h 872"/>
                <a:gd name="T10" fmla="*/ 63 w 63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72">
                  <a:moveTo>
                    <a:pt x="63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7" y="0"/>
                    <a:pt x="63" y="33"/>
                    <a:pt x="63" y="33"/>
                  </a:cubicBezTo>
                  <a:lnTo>
                    <a:pt x="63" y="872"/>
                  </a:lnTo>
                  <a:close/>
                </a:path>
              </a:pathLst>
            </a:custGeom>
            <a:solidFill>
              <a:srgbClr val="00A39E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5" name="Freeform 16"/>
            <p:cNvSpPr>
              <a:spLocks/>
            </p:cNvSpPr>
            <p:nvPr/>
          </p:nvSpPr>
          <p:spPr bwMode="auto">
            <a:xfrm>
              <a:off x="5076019" y="5038865"/>
              <a:ext cx="132631" cy="192551"/>
            </a:xfrm>
            <a:custGeom>
              <a:avLst/>
              <a:gdLst>
                <a:gd name="T0" fmla="*/ 0 w 83"/>
                <a:gd name="T1" fmla="*/ 111 h 121"/>
                <a:gd name="T2" fmla="*/ 83 w 83"/>
                <a:gd name="T3" fmla="*/ 113 h 121"/>
                <a:gd name="T4" fmla="*/ 49 w 83"/>
                <a:gd name="T5" fmla="*/ 0 h 121"/>
                <a:gd name="T6" fmla="*/ 29 w 83"/>
                <a:gd name="T7" fmla="*/ 0 h 121"/>
                <a:gd name="T8" fmla="*/ 0 w 83"/>
                <a:gd name="T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1">
                  <a:moveTo>
                    <a:pt x="0" y="111"/>
                  </a:moveTo>
                  <a:cubicBezTo>
                    <a:pt x="0" y="111"/>
                    <a:pt x="40" y="121"/>
                    <a:pt x="83" y="1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rgbClr val="00A39E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6" name="Freeform 35"/>
            <p:cNvSpPr>
              <a:spLocks/>
            </p:cNvSpPr>
            <p:nvPr/>
          </p:nvSpPr>
          <p:spPr bwMode="auto">
            <a:xfrm>
              <a:off x="5143344" y="5037518"/>
              <a:ext cx="249778" cy="1820482"/>
            </a:xfrm>
            <a:custGeom>
              <a:avLst/>
              <a:gdLst>
                <a:gd name="T0" fmla="*/ 34 w 157"/>
                <a:gd name="T1" fmla="*/ 0 h 1144"/>
                <a:gd name="T2" fmla="*/ 0 w 157"/>
                <a:gd name="T3" fmla="*/ 1 h 1144"/>
                <a:gd name="T4" fmla="*/ 7 w 157"/>
                <a:gd name="T5" fmla="*/ 1 h 1144"/>
                <a:gd name="T6" fmla="*/ 41 w 157"/>
                <a:gd name="T7" fmla="*/ 114 h 1144"/>
                <a:gd name="T8" fmla="*/ 41 w 157"/>
                <a:gd name="T9" fmla="*/ 114 h 1144"/>
                <a:gd name="T10" fmla="*/ 94 w 157"/>
                <a:gd name="T11" fmla="*/ 285 h 1144"/>
                <a:gd name="T12" fmla="*/ 94 w 157"/>
                <a:gd name="T13" fmla="*/ 286 h 1144"/>
                <a:gd name="T14" fmla="*/ 100 w 157"/>
                <a:gd name="T15" fmla="*/ 302 h 1144"/>
                <a:gd name="T16" fmla="*/ 100 w 157"/>
                <a:gd name="T17" fmla="*/ 1141 h 1144"/>
                <a:gd name="T18" fmla="*/ 38 w 157"/>
                <a:gd name="T19" fmla="*/ 1141 h 1144"/>
                <a:gd name="T20" fmla="*/ 38 w 157"/>
                <a:gd name="T21" fmla="*/ 1142 h 1144"/>
                <a:gd name="T22" fmla="*/ 0 w 157"/>
                <a:gd name="T23" fmla="*/ 1142 h 1144"/>
                <a:gd name="T24" fmla="*/ 0 w 157"/>
                <a:gd name="T25" fmla="*/ 1144 h 1144"/>
                <a:gd name="T26" fmla="*/ 157 w 157"/>
                <a:gd name="T27" fmla="*/ 1142 h 1144"/>
                <a:gd name="T28" fmla="*/ 142 w 157"/>
                <a:gd name="T29" fmla="*/ 290 h 1144"/>
                <a:gd name="T30" fmla="*/ 34 w 157"/>
                <a:gd name="T31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7" h="11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4" y="286"/>
                    <a:pt x="94" y="286"/>
                    <a:pt x="94" y="286"/>
                  </a:cubicBezTo>
                  <a:cubicBezTo>
                    <a:pt x="98" y="294"/>
                    <a:pt x="100" y="302"/>
                    <a:pt x="100" y="302"/>
                  </a:cubicBezTo>
                  <a:cubicBezTo>
                    <a:pt x="100" y="1141"/>
                    <a:pt x="100" y="1141"/>
                    <a:pt x="100" y="1141"/>
                  </a:cubicBezTo>
                  <a:cubicBezTo>
                    <a:pt x="38" y="1141"/>
                    <a:pt x="38" y="1141"/>
                    <a:pt x="38" y="1141"/>
                  </a:cubicBezTo>
                  <a:cubicBezTo>
                    <a:pt x="38" y="1142"/>
                    <a:pt x="38" y="1142"/>
                    <a:pt x="38" y="1142"/>
                  </a:cubicBezTo>
                  <a:cubicBezTo>
                    <a:pt x="0" y="1142"/>
                    <a:pt x="0" y="1142"/>
                    <a:pt x="0" y="114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157" y="1142"/>
                    <a:pt x="157" y="1142"/>
                    <a:pt x="157" y="11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7" name="Freeform 36"/>
            <p:cNvSpPr>
              <a:spLocks/>
            </p:cNvSpPr>
            <p:nvPr/>
          </p:nvSpPr>
          <p:spPr bwMode="auto">
            <a:xfrm>
              <a:off x="5143344" y="5218624"/>
              <a:ext cx="149463" cy="294886"/>
            </a:xfrm>
            <a:custGeom>
              <a:avLst/>
              <a:gdLst>
                <a:gd name="T0" fmla="*/ 41 w 94"/>
                <a:gd name="T1" fmla="*/ 0 h 185"/>
                <a:gd name="T2" fmla="*/ 6 w 94"/>
                <a:gd name="T3" fmla="*/ 3 h 185"/>
                <a:gd name="T4" fmla="*/ 0 w 94"/>
                <a:gd name="T5" fmla="*/ 3 h 185"/>
                <a:gd name="T6" fmla="*/ 0 w 94"/>
                <a:gd name="T7" fmla="*/ 158 h 185"/>
                <a:gd name="T8" fmla="*/ 37 w 94"/>
                <a:gd name="T9" fmla="*/ 185 h 185"/>
                <a:gd name="T10" fmla="*/ 67 w 94"/>
                <a:gd name="T11" fmla="*/ 156 h 185"/>
                <a:gd name="T12" fmla="*/ 68 w 94"/>
                <a:gd name="T13" fmla="*/ 156 h 185"/>
                <a:gd name="T14" fmla="*/ 94 w 94"/>
                <a:gd name="T15" fmla="*/ 172 h 185"/>
                <a:gd name="T16" fmla="*/ 94 w 94"/>
                <a:gd name="T17" fmla="*/ 171 h 185"/>
                <a:gd name="T18" fmla="*/ 41 w 94"/>
                <a:gd name="T1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85">
                  <a:moveTo>
                    <a:pt x="41" y="0"/>
                  </a:moveTo>
                  <a:cubicBezTo>
                    <a:pt x="28" y="2"/>
                    <a:pt x="16" y="3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24" y="159"/>
                    <a:pt x="34" y="177"/>
                    <a:pt x="37" y="185"/>
                  </a:cubicBezTo>
                  <a:cubicBezTo>
                    <a:pt x="38" y="178"/>
                    <a:pt x="45" y="157"/>
                    <a:pt x="67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1" y="156"/>
                    <a:pt x="89" y="164"/>
                    <a:pt x="94" y="172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8" name="Freeform 37"/>
            <p:cNvSpPr>
              <a:spLocks/>
            </p:cNvSpPr>
            <p:nvPr/>
          </p:nvSpPr>
          <p:spPr bwMode="auto">
            <a:xfrm>
              <a:off x="5143344" y="5470421"/>
              <a:ext cx="60593" cy="1384886"/>
            </a:xfrm>
            <a:custGeom>
              <a:avLst/>
              <a:gdLst>
                <a:gd name="T0" fmla="*/ 0 w 38"/>
                <a:gd name="T1" fmla="*/ 0 h 870"/>
                <a:gd name="T2" fmla="*/ 0 w 38"/>
                <a:gd name="T3" fmla="*/ 870 h 870"/>
                <a:gd name="T4" fmla="*/ 38 w 38"/>
                <a:gd name="T5" fmla="*/ 870 h 870"/>
                <a:gd name="T6" fmla="*/ 38 w 38"/>
                <a:gd name="T7" fmla="*/ 869 h 870"/>
                <a:gd name="T8" fmla="*/ 36 w 38"/>
                <a:gd name="T9" fmla="*/ 869 h 870"/>
                <a:gd name="T10" fmla="*/ 36 w 38"/>
                <a:gd name="T11" fmla="*/ 30 h 870"/>
                <a:gd name="T12" fmla="*/ 37 w 38"/>
                <a:gd name="T13" fmla="*/ 27 h 870"/>
                <a:gd name="T14" fmla="*/ 0 w 38"/>
                <a:gd name="T15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70">
                  <a:moveTo>
                    <a:pt x="0" y="0"/>
                  </a:moveTo>
                  <a:cubicBezTo>
                    <a:pt x="0" y="870"/>
                    <a:pt x="0" y="870"/>
                    <a:pt x="0" y="870"/>
                  </a:cubicBezTo>
                  <a:cubicBezTo>
                    <a:pt x="38" y="870"/>
                    <a:pt x="38" y="870"/>
                    <a:pt x="38" y="870"/>
                  </a:cubicBezTo>
                  <a:cubicBezTo>
                    <a:pt x="38" y="869"/>
                    <a:pt x="38" y="869"/>
                    <a:pt x="38" y="869"/>
                  </a:cubicBezTo>
                  <a:cubicBezTo>
                    <a:pt x="36" y="869"/>
                    <a:pt x="36" y="869"/>
                    <a:pt x="36" y="86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7" y="29"/>
                    <a:pt x="37" y="27"/>
                  </a:cubicBezTo>
                  <a:cubicBezTo>
                    <a:pt x="34" y="19"/>
                    <a:pt x="24" y="1"/>
                    <a:pt x="0" y="0"/>
                  </a:cubicBezTo>
                </a:path>
              </a:pathLst>
            </a:custGeom>
            <a:solidFill>
              <a:srgbClr val="00A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9" name="Freeform 38"/>
            <p:cNvSpPr>
              <a:spLocks/>
            </p:cNvSpPr>
            <p:nvPr/>
          </p:nvSpPr>
          <p:spPr bwMode="auto">
            <a:xfrm>
              <a:off x="5200571" y="5467055"/>
              <a:ext cx="101662" cy="1386232"/>
            </a:xfrm>
            <a:custGeom>
              <a:avLst/>
              <a:gdLst>
                <a:gd name="T0" fmla="*/ 32 w 64"/>
                <a:gd name="T1" fmla="*/ 0 h 871"/>
                <a:gd name="T2" fmla="*/ 31 w 64"/>
                <a:gd name="T3" fmla="*/ 0 h 871"/>
                <a:gd name="T4" fmla="*/ 1 w 64"/>
                <a:gd name="T5" fmla="*/ 29 h 871"/>
                <a:gd name="T6" fmla="*/ 0 w 64"/>
                <a:gd name="T7" fmla="*/ 32 h 871"/>
                <a:gd name="T8" fmla="*/ 0 w 64"/>
                <a:gd name="T9" fmla="*/ 871 h 871"/>
                <a:gd name="T10" fmla="*/ 2 w 64"/>
                <a:gd name="T11" fmla="*/ 871 h 871"/>
                <a:gd name="T12" fmla="*/ 64 w 64"/>
                <a:gd name="T13" fmla="*/ 871 h 871"/>
                <a:gd name="T14" fmla="*/ 64 w 64"/>
                <a:gd name="T15" fmla="*/ 32 h 871"/>
                <a:gd name="T16" fmla="*/ 58 w 64"/>
                <a:gd name="T17" fmla="*/ 16 h 871"/>
                <a:gd name="T18" fmla="*/ 32 w 64"/>
                <a:gd name="T1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871">
                  <a:moveTo>
                    <a:pt x="32" y="0"/>
                  </a:moveTo>
                  <a:cubicBezTo>
                    <a:pt x="32" y="0"/>
                    <a:pt x="32" y="0"/>
                    <a:pt x="31" y="0"/>
                  </a:cubicBezTo>
                  <a:cubicBezTo>
                    <a:pt x="9" y="1"/>
                    <a:pt x="2" y="22"/>
                    <a:pt x="1" y="29"/>
                  </a:cubicBezTo>
                  <a:cubicBezTo>
                    <a:pt x="1" y="31"/>
                    <a:pt x="0" y="32"/>
                    <a:pt x="0" y="32"/>
                  </a:cubicBezTo>
                  <a:cubicBezTo>
                    <a:pt x="0" y="871"/>
                    <a:pt x="0" y="871"/>
                    <a:pt x="0" y="871"/>
                  </a:cubicBezTo>
                  <a:cubicBezTo>
                    <a:pt x="2" y="871"/>
                    <a:pt x="2" y="871"/>
                    <a:pt x="2" y="871"/>
                  </a:cubicBezTo>
                  <a:cubicBezTo>
                    <a:pt x="64" y="871"/>
                    <a:pt x="64" y="871"/>
                    <a:pt x="64" y="87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2" y="24"/>
                    <a:pt x="58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rgbClr val="00A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0" name="Freeform 39"/>
            <p:cNvSpPr>
              <a:spLocks/>
            </p:cNvSpPr>
            <p:nvPr/>
          </p:nvSpPr>
          <p:spPr bwMode="auto">
            <a:xfrm>
              <a:off x="5143344" y="5038865"/>
              <a:ext cx="65306" cy="184472"/>
            </a:xfrm>
            <a:custGeom>
              <a:avLst/>
              <a:gdLst>
                <a:gd name="T0" fmla="*/ 7 w 41"/>
                <a:gd name="T1" fmla="*/ 0 h 116"/>
                <a:gd name="T2" fmla="*/ 0 w 41"/>
                <a:gd name="T3" fmla="*/ 0 h 116"/>
                <a:gd name="T4" fmla="*/ 0 w 41"/>
                <a:gd name="T5" fmla="*/ 116 h 116"/>
                <a:gd name="T6" fmla="*/ 6 w 41"/>
                <a:gd name="T7" fmla="*/ 116 h 116"/>
                <a:gd name="T8" fmla="*/ 41 w 41"/>
                <a:gd name="T9" fmla="*/ 113 h 116"/>
                <a:gd name="T10" fmla="*/ 41 w 41"/>
                <a:gd name="T11" fmla="*/ 113 h 116"/>
                <a:gd name="T12" fmla="*/ 7 w 41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2" y="116"/>
                    <a:pt x="4" y="116"/>
                    <a:pt x="6" y="116"/>
                  </a:cubicBezTo>
                  <a:cubicBezTo>
                    <a:pt x="16" y="116"/>
                    <a:pt x="28" y="115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00A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31" name="Group 4"/>
          <p:cNvGrpSpPr/>
          <p:nvPr userDrawn="1"/>
        </p:nvGrpSpPr>
        <p:grpSpPr>
          <a:xfrm rot="10800000" flipV="1">
            <a:off x="3991938" y="6225655"/>
            <a:ext cx="412599" cy="1502706"/>
            <a:chOff x="5502862" y="5355294"/>
            <a:chExt cx="412706" cy="1502706"/>
          </a:xfrm>
        </p:grpSpPr>
        <p:sp>
          <p:nvSpPr>
            <p:cNvPr id="332" name="Freeform 23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3" name="Freeform 24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4" name="Freeform 25"/>
            <p:cNvSpPr>
              <a:spLocks/>
            </p:cNvSpPr>
            <p:nvPr/>
          </p:nvSpPr>
          <p:spPr bwMode="auto">
            <a:xfrm>
              <a:off x="5601831" y="5786851"/>
              <a:ext cx="125899" cy="1068456"/>
            </a:xfrm>
            <a:custGeom>
              <a:avLst/>
              <a:gdLst>
                <a:gd name="T0" fmla="*/ 79 w 79"/>
                <a:gd name="T1" fmla="*/ 671 h 671"/>
                <a:gd name="T2" fmla="*/ 0 w 79"/>
                <a:gd name="T3" fmla="*/ 671 h 671"/>
                <a:gd name="T4" fmla="*/ 0 w 79"/>
                <a:gd name="T5" fmla="*/ 32 h 671"/>
                <a:gd name="T6" fmla="*/ 38 w 79"/>
                <a:gd name="T7" fmla="*/ 1 h 671"/>
                <a:gd name="T8" fmla="*/ 79 w 79"/>
                <a:gd name="T9" fmla="*/ 32 h 671"/>
                <a:gd name="T10" fmla="*/ 79 w 79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671">
                  <a:moveTo>
                    <a:pt x="79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8" y="1"/>
                  </a:cubicBezTo>
                  <a:cubicBezTo>
                    <a:pt x="72" y="0"/>
                    <a:pt x="79" y="32"/>
                    <a:pt x="79" y="32"/>
                  </a:cubicBezTo>
                  <a:cubicBezTo>
                    <a:pt x="79" y="671"/>
                    <a:pt x="79" y="671"/>
                    <a:pt x="79" y="671"/>
                  </a:cubicBezTo>
                </a:path>
              </a:pathLst>
            </a:custGeom>
            <a:solidFill>
              <a:srgbClr val="82B732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5" name="Freeform 26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B59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6" name="Freeform 27"/>
            <p:cNvSpPr>
              <a:spLocks/>
            </p:cNvSpPr>
            <p:nvPr/>
          </p:nvSpPr>
          <p:spPr bwMode="auto">
            <a:xfrm>
              <a:off x="5502862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rgbClr val="82B732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7" name="Freeform 28"/>
            <p:cNvSpPr>
              <a:spLocks/>
            </p:cNvSpPr>
            <p:nvPr/>
          </p:nvSpPr>
          <p:spPr bwMode="auto">
            <a:xfrm>
              <a:off x="5599811" y="5357314"/>
              <a:ext cx="130611" cy="189185"/>
            </a:xfrm>
            <a:custGeom>
              <a:avLst/>
              <a:gdLst>
                <a:gd name="T0" fmla="*/ 0 w 82"/>
                <a:gd name="T1" fmla="*/ 110 h 119"/>
                <a:gd name="T2" fmla="*/ 82 w 82"/>
                <a:gd name="T3" fmla="*/ 111 h 119"/>
                <a:gd name="T4" fmla="*/ 48 w 82"/>
                <a:gd name="T5" fmla="*/ 0 h 119"/>
                <a:gd name="T6" fmla="*/ 28 w 82"/>
                <a:gd name="T7" fmla="*/ 0 h 119"/>
                <a:gd name="T8" fmla="*/ 0 w 82"/>
                <a:gd name="T9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19">
                  <a:moveTo>
                    <a:pt x="0" y="110"/>
                  </a:moveTo>
                  <a:cubicBezTo>
                    <a:pt x="0" y="110"/>
                    <a:pt x="39" y="119"/>
                    <a:pt x="82" y="1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rgbClr val="82B732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8" name="Freeform 40"/>
            <p:cNvSpPr>
              <a:spLocks/>
            </p:cNvSpPr>
            <p:nvPr/>
          </p:nvSpPr>
          <p:spPr bwMode="auto">
            <a:xfrm>
              <a:off x="5665117" y="5355294"/>
              <a:ext cx="250451" cy="1502706"/>
            </a:xfrm>
            <a:custGeom>
              <a:avLst/>
              <a:gdLst>
                <a:gd name="T0" fmla="*/ 34 w 157"/>
                <a:gd name="T1" fmla="*/ 0 h 944"/>
                <a:gd name="T2" fmla="*/ 0 w 157"/>
                <a:gd name="T3" fmla="*/ 1 h 944"/>
                <a:gd name="T4" fmla="*/ 0 w 157"/>
                <a:gd name="T5" fmla="*/ 1 h 944"/>
                <a:gd name="T6" fmla="*/ 7 w 157"/>
                <a:gd name="T7" fmla="*/ 1 h 944"/>
                <a:gd name="T8" fmla="*/ 41 w 157"/>
                <a:gd name="T9" fmla="*/ 112 h 944"/>
                <a:gd name="T10" fmla="*/ 40 w 157"/>
                <a:gd name="T11" fmla="*/ 113 h 944"/>
                <a:gd name="T12" fmla="*/ 95 w 157"/>
                <a:gd name="T13" fmla="*/ 284 h 944"/>
                <a:gd name="T14" fmla="*/ 94 w 157"/>
                <a:gd name="T15" fmla="*/ 286 h 944"/>
                <a:gd name="T16" fmla="*/ 100 w 157"/>
                <a:gd name="T17" fmla="*/ 301 h 944"/>
                <a:gd name="T18" fmla="*/ 100 w 157"/>
                <a:gd name="T19" fmla="*/ 941 h 944"/>
                <a:gd name="T20" fmla="*/ 39 w 157"/>
                <a:gd name="T21" fmla="*/ 941 h 944"/>
                <a:gd name="T22" fmla="*/ 39 w 157"/>
                <a:gd name="T23" fmla="*/ 942 h 944"/>
                <a:gd name="T24" fmla="*/ 0 w 157"/>
                <a:gd name="T25" fmla="*/ 942 h 944"/>
                <a:gd name="T26" fmla="*/ 0 w 157"/>
                <a:gd name="T27" fmla="*/ 944 h 944"/>
                <a:gd name="T28" fmla="*/ 157 w 157"/>
                <a:gd name="T29" fmla="*/ 942 h 944"/>
                <a:gd name="T30" fmla="*/ 142 w 157"/>
                <a:gd name="T31" fmla="*/ 290 h 944"/>
                <a:gd name="T32" fmla="*/ 34 w 157"/>
                <a:gd name="T3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9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41" y="112"/>
                    <a:pt x="41" y="113"/>
                    <a:pt x="40" y="113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4" y="286"/>
                    <a:pt x="94" y="286"/>
                    <a:pt x="94" y="286"/>
                  </a:cubicBezTo>
                  <a:cubicBezTo>
                    <a:pt x="98" y="293"/>
                    <a:pt x="100" y="301"/>
                    <a:pt x="100" y="301"/>
                  </a:cubicBezTo>
                  <a:cubicBezTo>
                    <a:pt x="100" y="941"/>
                    <a:pt x="100" y="941"/>
                    <a:pt x="100" y="941"/>
                  </a:cubicBezTo>
                  <a:cubicBezTo>
                    <a:pt x="39" y="941"/>
                    <a:pt x="39" y="941"/>
                    <a:pt x="39" y="941"/>
                  </a:cubicBezTo>
                  <a:cubicBezTo>
                    <a:pt x="39" y="942"/>
                    <a:pt x="39" y="942"/>
                    <a:pt x="39" y="942"/>
                  </a:cubicBezTo>
                  <a:cubicBezTo>
                    <a:pt x="0" y="942"/>
                    <a:pt x="0" y="942"/>
                    <a:pt x="0" y="942"/>
                  </a:cubicBezTo>
                  <a:cubicBezTo>
                    <a:pt x="0" y="944"/>
                    <a:pt x="0" y="944"/>
                    <a:pt x="0" y="944"/>
                  </a:cubicBezTo>
                  <a:cubicBezTo>
                    <a:pt x="157" y="942"/>
                    <a:pt x="157" y="942"/>
                    <a:pt x="157" y="9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9" name="Freeform 41"/>
            <p:cNvSpPr>
              <a:spLocks/>
            </p:cNvSpPr>
            <p:nvPr/>
          </p:nvSpPr>
          <p:spPr bwMode="auto">
            <a:xfrm>
              <a:off x="5665117" y="5535727"/>
              <a:ext cx="151482" cy="295559"/>
            </a:xfrm>
            <a:custGeom>
              <a:avLst/>
              <a:gdLst>
                <a:gd name="T0" fmla="*/ 40 w 95"/>
                <a:gd name="T1" fmla="*/ 0 h 186"/>
                <a:gd name="T2" fmla="*/ 6 w 95"/>
                <a:gd name="T3" fmla="*/ 2 h 186"/>
                <a:gd name="T4" fmla="*/ 0 w 95"/>
                <a:gd name="T5" fmla="*/ 2 h 186"/>
                <a:gd name="T6" fmla="*/ 0 w 95"/>
                <a:gd name="T7" fmla="*/ 159 h 186"/>
                <a:gd name="T8" fmla="*/ 37 w 95"/>
                <a:gd name="T9" fmla="*/ 186 h 186"/>
                <a:gd name="T10" fmla="*/ 68 w 95"/>
                <a:gd name="T11" fmla="*/ 156 h 186"/>
                <a:gd name="T12" fmla="*/ 68 w 95"/>
                <a:gd name="T13" fmla="*/ 156 h 186"/>
                <a:gd name="T14" fmla="*/ 94 w 95"/>
                <a:gd name="T15" fmla="*/ 173 h 186"/>
                <a:gd name="T16" fmla="*/ 95 w 95"/>
                <a:gd name="T17" fmla="*/ 171 h 186"/>
                <a:gd name="T18" fmla="*/ 40 w 9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86">
                  <a:moveTo>
                    <a:pt x="40" y="0"/>
                  </a:moveTo>
                  <a:cubicBezTo>
                    <a:pt x="28" y="2"/>
                    <a:pt x="1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24" y="159"/>
                    <a:pt x="34" y="177"/>
                    <a:pt x="37" y="186"/>
                  </a:cubicBezTo>
                  <a:cubicBezTo>
                    <a:pt x="39" y="179"/>
                    <a:pt x="45" y="157"/>
                    <a:pt x="68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2" y="156"/>
                    <a:pt x="89" y="165"/>
                    <a:pt x="94" y="173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0" name="Freeform 42"/>
            <p:cNvSpPr>
              <a:spLocks/>
            </p:cNvSpPr>
            <p:nvPr/>
          </p:nvSpPr>
          <p:spPr bwMode="auto">
            <a:xfrm>
              <a:off x="5679185" y="5788871"/>
              <a:ext cx="62613" cy="1066436"/>
            </a:xfrm>
            <a:custGeom>
              <a:avLst/>
              <a:gdLst>
                <a:gd name="T0" fmla="*/ 0 w 39"/>
                <a:gd name="T1" fmla="*/ 0 h 670"/>
                <a:gd name="T2" fmla="*/ 0 w 39"/>
                <a:gd name="T3" fmla="*/ 670 h 670"/>
                <a:gd name="T4" fmla="*/ 39 w 39"/>
                <a:gd name="T5" fmla="*/ 670 h 670"/>
                <a:gd name="T6" fmla="*/ 39 w 39"/>
                <a:gd name="T7" fmla="*/ 669 h 670"/>
                <a:gd name="T8" fmla="*/ 37 w 39"/>
                <a:gd name="T9" fmla="*/ 669 h 670"/>
                <a:gd name="T10" fmla="*/ 37 w 39"/>
                <a:gd name="T11" fmla="*/ 29 h 670"/>
                <a:gd name="T12" fmla="*/ 37 w 39"/>
                <a:gd name="T13" fmla="*/ 27 h 670"/>
                <a:gd name="T14" fmla="*/ 0 w 39"/>
                <a:gd name="T15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70">
                  <a:moveTo>
                    <a:pt x="0" y="0"/>
                  </a:moveTo>
                  <a:cubicBezTo>
                    <a:pt x="0" y="670"/>
                    <a:pt x="0" y="670"/>
                    <a:pt x="0" y="670"/>
                  </a:cubicBezTo>
                  <a:cubicBezTo>
                    <a:pt x="39" y="670"/>
                    <a:pt x="39" y="670"/>
                    <a:pt x="39" y="670"/>
                  </a:cubicBezTo>
                  <a:cubicBezTo>
                    <a:pt x="39" y="669"/>
                    <a:pt x="39" y="669"/>
                    <a:pt x="39" y="669"/>
                  </a:cubicBezTo>
                  <a:cubicBezTo>
                    <a:pt x="37" y="669"/>
                    <a:pt x="37" y="669"/>
                    <a:pt x="37" y="66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34" y="18"/>
                    <a:pt x="24" y="0"/>
                    <a:pt x="0" y="0"/>
                  </a:cubicBezTo>
                </a:path>
              </a:pathLst>
            </a:custGeom>
            <a:solidFill>
              <a:srgbClr val="82B7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1" name="Freeform 43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2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2" y="672"/>
                    <a:pt x="2" y="672"/>
                    <a:pt x="2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rgbClr val="82B7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2" name="Freeform 44"/>
            <p:cNvSpPr>
              <a:spLocks/>
            </p:cNvSpPr>
            <p:nvPr/>
          </p:nvSpPr>
          <p:spPr bwMode="auto">
            <a:xfrm>
              <a:off x="5665117" y="5357314"/>
              <a:ext cx="65306" cy="181106"/>
            </a:xfrm>
            <a:custGeom>
              <a:avLst/>
              <a:gdLst>
                <a:gd name="T0" fmla="*/ 7 w 41"/>
                <a:gd name="T1" fmla="*/ 0 h 114"/>
                <a:gd name="T2" fmla="*/ 0 w 41"/>
                <a:gd name="T3" fmla="*/ 0 h 114"/>
                <a:gd name="T4" fmla="*/ 0 w 41"/>
                <a:gd name="T5" fmla="*/ 114 h 114"/>
                <a:gd name="T6" fmla="*/ 6 w 41"/>
                <a:gd name="T7" fmla="*/ 114 h 114"/>
                <a:gd name="T8" fmla="*/ 40 w 41"/>
                <a:gd name="T9" fmla="*/ 112 h 114"/>
                <a:gd name="T10" fmla="*/ 41 w 41"/>
                <a:gd name="T11" fmla="*/ 111 h 114"/>
                <a:gd name="T12" fmla="*/ 7 w 41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4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4"/>
                    <a:pt x="4" y="114"/>
                    <a:pt x="6" y="114"/>
                  </a:cubicBezTo>
                  <a:cubicBezTo>
                    <a:pt x="16" y="114"/>
                    <a:pt x="28" y="114"/>
                    <a:pt x="40" y="112"/>
                  </a:cubicBezTo>
                  <a:cubicBezTo>
                    <a:pt x="41" y="112"/>
                    <a:pt x="41" y="111"/>
                    <a:pt x="41" y="11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82B7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43" name="Group 7"/>
          <p:cNvGrpSpPr/>
          <p:nvPr userDrawn="1"/>
        </p:nvGrpSpPr>
        <p:grpSpPr>
          <a:xfrm rot="10800000" flipV="1">
            <a:off x="2803964" y="6225655"/>
            <a:ext cx="407214" cy="1502706"/>
            <a:chOff x="6959786" y="5355294"/>
            <a:chExt cx="407320" cy="1502706"/>
          </a:xfrm>
        </p:grpSpPr>
        <p:sp>
          <p:nvSpPr>
            <p:cNvPr id="344" name="Freeform 17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5" name="Freeform 18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6" name="Freeform 19"/>
            <p:cNvSpPr>
              <a:spLocks/>
            </p:cNvSpPr>
            <p:nvPr/>
          </p:nvSpPr>
          <p:spPr bwMode="auto">
            <a:xfrm>
              <a:off x="7058755" y="5786851"/>
              <a:ext cx="123879" cy="1068456"/>
            </a:xfrm>
            <a:custGeom>
              <a:avLst/>
              <a:gdLst>
                <a:gd name="T0" fmla="*/ 78 w 78"/>
                <a:gd name="T1" fmla="*/ 671 h 671"/>
                <a:gd name="T2" fmla="*/ 0 w 78"/>
                <a:gd name="T3" fmla="*/ 671 h 671"/>
                <a:gd name="T4" fmla="*/ 0 w 78"/>
                <a:gd name="T5" fmla="*/ 32 h 671"/>
                <a:gd name="T6" fmla="*/ 38 w 78"/>
                <a:gd name="T7" fmla="*/ 1 h 671"/>
                <a:gd name="T8" fmla="*/ 78 w 78"/>
                <a:gd name="T9" fmla="*/ 32 h 671"/>
                <a:gd name="T10" fmla="*/ 78 w 78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671">
                  <a:moveTo>
                    <a:pt x="78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8" y="1"/>
                  </a:cubicBezTo>
                  <a:cubicBezTo>
                    <a:pt x="72" y="0"/>
                    <a:pt x="78" y="32"/>
                    <a:pt x="78" y="32"/>
                  </a:cubicBezTo>
                  <a:cubicBezTo>
                    <a:pt x="78" y="671"/>
                    <a:pt x="78" y="671"/>
                    <a:pt x="78" y="671"/>
                  </a:cubicBezTo>
                </a:path>
              </a:pathLst>
            </a:custGeom>
            <a:solidFill>
              <a:srgbClr val="44546A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7" name="Freeform 20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F77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8" name="Freeform 21"/>
            <p:cNvSpPr>
              <a:spLocks/>
            </p:cNvSpPr>
            <p:nvPr/>
          </p:nvSpPr>
          <p:spPr bwMode="auto">
            <a:xfrm>
              <a:off x="6959786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rgbClr val="44546A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9" name="Freeform 22"/>
            <p:cNvSpPr>
              <a:spLocks/>
            </p:cNvSpPr>
            <p:nvPr/>
          </p:nvSpPr>
          <p:spPr bwMode="auto">
            <a:xfrm>
              <a:off x="7056735" y="5357314"/>
              <a:ext cx="130611" cy="191204"/>
            </a:xfrm>
            <a:custGeom>
              <a:avLst/>
              <a:gdLst>
                <a:gd name="T0" fmla="*/ 0 w 82"/>
                <a:gd name="T1" fmla="*/ 110 h 120"/>
                <a:gd name="T2" fmla="*/ 82 w 82"/>
                <a:gd name="T3" fmla="*/ 112 h 120"/>
                <a:gd name="T4" fmla="*/ 48 w 82"/>
                <a:gd name="T5" fmla="*/ 0 h 120"/>
                <a:gd name="T6" fmla="*/ 28 w 82"/>
                <a:gd name="T7" fmla="*/ 0 h 120"/>
                <a:gd name="T8" fmla="*/ 0 w 82"/>
                <a:gd name="T9" fmla="*/ 1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20">
                  <a:moveTo>
                    <a:pt x="0" y="110"/>
                  </a:moveTo>
                  <a:cubicBezTo>
                    <a:pt x="0" y="110"/>
                    <a:pt x="39" y="120"/>
                    <a:pt x="82" y="11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rgbClr val="44546A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0" name="Freeform 45"/>
            <p:cNvSpPr>
              <a:spLocks/>
            </p:cNvSpPr>
            <p:nvPr/>
          </p:nvSpPr>
          <p:spPr bwMode="auto">
            <a:xfrm>
              <a:off x="7117328" y="5355294"/>
              <a:ext cx="249778" cy="1502706"/>
            </a:xfrm>
            <a:custGeom>
              <a:avLst/>
              <a:gdLst>
                <a:gd name="T0" fmla="*/ 34 w 157"/>
                <a:gd name="T1" fmla="*/ 0 h 944"/>
                <a:gd name="T2" fmla="*/ 0 w 157"/>
                <a:gd name="T3" fmla="*/ 1 h 944"/>
                <a:gd name="T4" fmla="*/ 0 w 157"/>
                <a:gd name="T5" fmla="*/ 1 h 944"/>
                <a:gd name="T6" fmla="*/ 10 w 157"/>
                <a:gd name="T7" fmla="*/ 1 h 944"/>
                <a:gd name="T8" fmla="*/ 44 w 157"/>
                <a:gd name="T9" fmla="*/ 113 h 944"/>
                <a:gd name="T10" fmla="*/ 44 w 157"/>
                <a:gd name="T11" fmla="*/ 113 h 944"/>
                <a:gd name="T12" fmla="*/ 98 w 157"/>
                <a:gd name="T13" fmla="*/ 284 h 944"/>
                <a:gd name="T14" fmla="*/ 97 w 157"/>
                <a:gd name="T15" fmla="*/ 286 h 944"/>
                <a:gd name="T16" fmla="*/ 103 w 157"/>
                <a:gd name="T17" fmla="*/ 301 h 944"/>
                <a:gd name="T18" fmla="*/ 103 w 157"/>
                <a:gd name="T19" fmla="*/ 941 h 944"/>
                <a:gd name="T20" fmla="*/ 41 w 157"/>
                <a:gd name="T21" fmla="*/ 941 h 944"/>
                <a:gd name="T22" fmla="*/ 41 w 157"/>
                <a:gd name="T23" fmla="*/ 942 h 944"/>
                <a:gd name="T24" fmla="*/ 0 w 157"/>
                <a:gd name="T25" fmla="*/ 942 h 944"/>
                <a:gd name="T26" fmla="*/ 0 w 157"/>
                <a:gd name="T27" fmla="*/ 944 h 944"/>
                <a:gd name="T28" fmla="*/ 157 w 157"/>
                <a:gd name="T29" fmla="*/ 942 h 944"/>
                <a:gd name="T30" fmla="*/ 142 w 157"/>
                <a:gd name="T31" fmla="*/ 290 h 944"/>
                <a:gd name="T32" fmla="*/ 34 w 157"/>
                <a:gd name="T3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9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98" y="284"/>
                    <a:pt x="98" y="284"/>
                    <a:pt x="98" y="284"/>
                  </a:cubicBezTo>
                  <a:cubicBezTo>
                    <a:pt x="97" y="286"/>
                    <a:pt x="97" y="286"/>
                    <a:pt x="97" y="286"/>
                  </a:cubicBezTo>
                  <a:cubicBezTo>
                    <a:pt x="101" y="293"/>
                    <a:pt x="103" y="301"/>
                    <a:pt x="103" y="301"/>
                  </a:cubicBezTo>
                  <a:cubicBezTo>
                    <a:pt x="103" y="941"/>
                    <a:pt x="103" y="941"/>
                    <a:pt x="103" y="941"/>
                  </a:cubicBezTo>
                  <a:cubicBezTo>
                    <a:pt x="41" y="941"/>
                    <a:pt x="41" y="941"/>
                    <a:pt x="41" y="941"/>
                  </a:cubicBezTo>
                  <a:cubicBezTo>
                    <a:pt x="41" y="942"/>
                    <a:pt x="41" y="942"/>
                    <a:pt x="41" y="942"/>
                  </a:cubicBezTo>
                  <a:cubicBezTo>
                    <a:pt x="0" y="942"/>
                    <a:pt x="0" y="942"/>
                    <a:pt x="0" y="942"/>
                  </a:cubicBezTo>
                  <a:cubicBezTo>
                    <a:pt x="0" y="944"/>
                    <a:pt x="0" y="944"/>
                    <a:pt x="0" y="944"/>
                  </a:cubicBezTo>
                  <a:cubicBezTo>
                    <a:pt x="157" y="942"/>
                    <a:pt x="157" y="942"/>
                    <a:pt x="157" y="9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1" name="Freeform 46"/>
            <p:cNvSpPr>
              <a:spLocks/>
            </p:cNvSpPr>
            <p:nvPr/>
          </p:nvSpPr>
          <p:spPr bwMode="auto">
            <a:xfrm>
              <a:off x="7117328" y="5535727"/>
              <a:ext cx="156195" cy="295559"/>
            </a:xfrm>
            <a:custGeom>
              <a:avLst/>
              <a:gdLst>
                <a:gd name="T0" fmla="*/ 44 w 98"/>
                <a:gd name="T1" fmla="*/ 0 h 186"/>
                <a:gd name="T2" fmla="*/ 9 w 98"/>
                <a:gd name="T3" fmla="*/ 3 h 186"/>
                <a:gd name="T4" fmla="*/ 0 w 98"/>
                <a:gd name="T5" fmla="*/ 3 h 186"/>
                <a:gd name="T6" fmla="*/ 0 w 98"/>
                <a:gd name="T7" fmla="*/ 159 h 186"/>
                <a:gd name="T8" fmla="*/ 1 w 98"/>
                <a:gd name="T9" fmla="*/ 159 h 186"/>
                <a:gd name="T10" fmla="*/ 2 w 98"/>
                <a:gd name="T11" fmla="*/ 159 h 186"/>
                <a:gd name="T12" fmla="*/ 40 w 98"/>
                <a:gd name="T13" fmla="*/ 186 h 186"/>
                <a:gd name="T14" fmla="*/ 71 w 98"/>
                <a:gd name="T15" fmla="*/ 156 h 186"/>
                <a:gd name="T16" fmla="*/ 71 w 98"/>
                <a:gd name="T17" fmla="*/ 156 h 186"/>
                <a:gd name="T18" fmla="*/ 97 w 98"/>
                <a:gd name="T19" fmla="*/ 173 h 186"/>
                <a:gd name="T20" fmla="*/ 98 w 98"/>
                <a:gd name="T21" fmla="*/ 171 h 186"/>
                <a:gd name="T22" fmla="*/ 44 w 98"/>
                <a:gd name="T2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6">
                  <a:moveTo>
                    <a:pt x="44" y="0"/>
                  </a:moveTo>
                  <a:cubicBezTo>
                    <a:pt x="31" y="2"/>
                    <a:pt x="20" y="3"/>
                    <a:pt x="9" y="3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1" y="159"/>
                    <a:pt x="1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7" y="159"/>
                    <a:pt x="37" y="177"/>
                    <a:pt x="40" y="186"/>
                  </a:cubicBezTo>
                  <a:cubicBezTo>
                    <a:pt x="42" y="179"/>
                    <a:pt x="48" y="157"/>
                    <a:pt x="71" y="156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85" y="156"/>
                    <a:pt x="92" y="165"/>
                    <a:pt x="97" y="173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2" name="Freeform 47"/>
            <p:cNvSpPr>
              <a:spLocks/>
            </p:cNvSpPr>
            <p:nvPr/>
          </p:nvSpPr>
          <p:spPr bwMode="auto">
            <a:xfrm>
              <a:off x="7117328" y="5788871"/>
              <a:ext cx="65306" cy="1066436"/>
            </a:xfrm>
            <a:custGeom>
              <a:avLst/>
              <a:gdLst>
                <a:gd name="T0" fmla="*/ 2 w 41"/>
                <a:gd name="T1" fmla="*/ 0 h 670"/>
                <a:gd name="T2" fmla="*/ 1 w 41"/>
                <a:gd name="T3" fmla="*/ 0 h 670"/>
                <a:gd name="T4" fmla="*/ 0 w 41"/>
                <a:gd name="T5" fmla="*/ 0 h 670"/>
                <a:gd name="T6" fmla="*/ 0 w 41"/>
                <a:gd name="T7" fmla="*/ 670 h 670"/>
                <a:gd name="T8" fmla="*/ 41 w 41"/>
                <a:gd name="T9" fmla="*/ 670 h 670"/>
                <a:gd name="T10" fmla="*/ 41 w 41"/>
                <a:gd name="T11" fmla="*/ 669 h 670"/>
                <a:gd name="T12" fmla="*/ 40 w 41"/>
                <a:gd name="T13" fmla="*/ 669 h 670"/>
                <a:gd name="T14" fmla="*/ 40 w 41"/>
                <a:gd name="T15" fmla="*/ 29 h 670"/>
                <a:gd name="T16" fmla="*/ 40 w 41"/>
                <a:gd name="T17" fmla="*/ 27 h 670"/>
                <a:gd name="T18" fmla="*/ 2 w 41"/>
                <a:gd name="T1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670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41" y="670"/>
                    <a:pt x="41" y="670"/>
                    <a:pt x="41" y="670"/>
                  </a:cubicBezTo>
                  <a:cubicBezTo>
                    <a:pt x="41" y="669"/>
                    <a:pt x="41" y="669"/>
                    <a:pt x="41" y="669"/>
                  </a:cubicBezTo>
                  <a:cubicBezTo>
                    <a:pt x="40" y="669"/>
                    <a:pt x="40" y="669"/>
                    <a:pt x="40" y="66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8"/>
                    <a:pt x="40" y="27"/>
                  </a:cubicBezTo>
                  <a:cubicBezTo>
                    <a:pt x="37" y="18"/>
                    <a:pt x="27" y="0"/>
                    <a:pt x="2" y="0"/>
                  </a:cubicBezTo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3" name="Freeform 48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1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1" y="672"/>
                    <a:pt x="1" y="672"/>
                    <a:pt x="1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4" name="Freeform 49"/>
            <p:cNvSpPr>
              <a:spLocks/>
            </p:cNvSpPr>
            <p:nvPr/>
          </p:nvSpPr>
          <p:spPr bwMode="auto">
            <a:xfrm>
              <a:off x="7117328" y="5357314"/>
              <a:ext cx="70019" cy="183125"/>
            </a:xfrm>
            <a:custGeom>
              <a:avLst/>
              <a:gdLst>
                <a:gd name="T0" fmla="*/ 10 w 44"/>
                <a:gd name="T1" fmla="*/ 0 h 115"/>
                <a:gd name="T2" fmla="*/ 0 w 44"/>
                <a:gd name="T3" fmla="*/ 0 h 115"/>
                <a:gd name="T4" fmla="*/ 0 w 44"/>
                <a:gd name="T5" fmla="*/ 115 h 115"/>
                <a:gd name="T6" fmla="*/ 9 w 44"/>
                <a:gd name="T7" fmla="*/ 115 h 115"/>
                <a:gd name="T8" fmla="*/ 44 w 44"/>
                <a:gd name="T9" fmla="*/ 112 h 115"/>
                <a:gd name="T10" fmla="*/ 44 w 44"/>
                <a:gd name="T11" fmla="*/ 112 h 115"/>
                <a:gd name="T12" fmla="*/ 10 w 44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5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" y="115"/>
                    <a:pt x="6" y="115"/>
                    <a:pt x="9" y="115"/>
                  </a:cubicBezTo>
                  <a:cubicBezTo>
                    <a:pt x="20" y="115"/>
                    <a:pt x="31" y="114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55" name="Group 5"/>
          <p:cNvGrpSpPr/>
          <p:nvPr userDrawn="1"/>
        </p:nvGrpSpPr>
        <p:grpSpPr>
          <a:xfrm rot="10800000" flipV="1">
            <a:off x="3368349" y="6225655"/>
            <a:ext cx="403847" cy="2167807"/>
            <a:chOff x="6007804" y="4266641"/>
            <a:chExt cx="403952" cy="2588666"/>
          </a:xfrm>
        </p:grpSpPr>
        <p:sp>
          <p:nvSpPr>
            <p:cNvPr id="356" name="Freeform 29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7" name="Freeform 30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8" name="Freeform 31"/>
            <p:cNvSpPr>
              <a:spLocks/>
            </p:cNvSpPr>
            <p:nvPr/>
          </p:nvSpPr>
          <p:spPr bwMode="auto">
            <a:xfrm>
              <a:off x="6104752" y="4694831"/>
              <a:ext cx="125899" cy="2160476"/>
            </a:xfrm>
            <a:custGeom>
              <a:avLst/>
              <a:gdLst>
                <a:gd name="T0" fmla="*/ 79 w 79"/>
                <a:gd name="T1" fmla="*/ 1357 h 1357"/>
                <a:gd name="T2" fmla="*/ 0 w 79"/>
                <a:gd name="T3" fmla="*/ 1357 h 1357"/>
                <a:gd name="T4" fmla="*/ 0 w 79"/>
                <a:gd name="T5" fmla="*/ 32 h 1357"/>
                <a:gd name="T6" fmla="*/ 39 w 79"/>
                <a:gd name="T7" fmla="*/ 1 h 1357"/>
                <a:gd name="T8" fmla="*/ 79 w 79"/>
                <a:gd name="T9" fmla="*/ 32 h 1357"/>
                <a:gd name="T10" fmla="*/ 79 w 79"/>
                <a:gd name="T11" fmla="*/ 1357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357">
                  <a:moveTo>
                    <a:pt x="79" y="1357"/>
                  </a:moveTo>
                  <a:cubicBezTo>
                    <a:pt x="0" y="1357"/>
                    <a:pt x="0" y="1357"/>
                    <a:pt x="0" y="135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9" y="1"/>
                  </a:cubicBezTo>
                  <a:cubicBezTo>
                    <a:pt x="73" y="0"/>
                    <a:pt x="79" y="32"/>
                    <a:pt x="79" y="32"/>
                  </a:cubicBezTo>
                  <a:cubicBezTo>
                    <a:pt x="79" y="1357"/>
                    <a:pt x="79" y="1357"/>
                    <a:pt x="79" y="1357"/>
                  </a:cubicBezTo>
                </a:path>
              </a:pathLst>
            </a:custGeom>
            <a:solidFill>
              <a:srgbClr val="F39C11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9" name="Freeform 32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0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0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1358"/>
                    <a:pt x="63" y="1358"/>
                    <a:pt x="63" y="1358"/>
                  </a:cubicBezTo>
                </a:path>
              </a:pathLst>
            </a:custGeom>
            <a:solidFill>
              <a:srgbClr val="FFB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0" name="Freeform 33"/>
            <p:cNvSpPr>
              <a:spLocks/>
            </p:cNvSpPr>
            <p:nvPr/>
          </p:nvSpPr>
          <p:spPr bwMode="auto">
            <a:xfrm>
              <a:off x="6007804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1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1358"/>
                  </a:lnTo>
                  <a:close/>
                </a:path>
              </a:pathLst>
            </a:custGeom>
            <a:solidFill>
              <a:srgbClr val="F39C11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1" name="Freeform 34"/>
            <p:cNvSpPr>
              <a:spLocks/>
            </p:cNvSpPr>
            <p:nvPr/>
          </p:nvSpPr>
          <p:spPr bwMode="auto">
            <a:xfrm>
              <a:off x="6104752" y="4268661"/>
              <a:ext cx="129265" cy="185818"/>
            </a:xfrm>
            <a:custGeom>
              <a:avLst/>
              <a:gdLst>
                <a:gd name="T0" fmla="*/ 0 w 81"/>
                <a:gd name="T1" fmla="*/ 107 h 117"/>
                <a:gd name="T2" fmla="*/ 81 w 81"/>
                <a:gd name="T3" fmla="*/ 109 h 117"/>
                <a:gd name="T4" fmla="*/ 48 w 81"/>
                <a:gd name="T5" fmla="*/ 0 h 117"/>
                <a:gd name="T6" fmla="*/ 28 w 81"/>
                <a:gd name="T7" fmla="*/ 0 h 117"/>
                <a:gd name="T8" fmla="*/ 0 w 81"/>
                <a:gd name="T9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7">
                  <a:moveTo>
                    <a:pt x="0" y="107"/>
                  </a:moveTo>
                  <a:cubicBezTo>
                    <a:pt x="0" y="107"/>
                    <a:pt x="39" y="117"/>
                    <a:pt x="81" y="10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07"/>
                    <a:pt x="0" y="107"/>
                    <a:pt x="0" y="107"/>
                  </a:cubicBezTo>
                </a:path>
              </a:pathLst>
            </a:custGeom>
            <a:solidFill>
              <a:srgbClr val="F39C11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2" name="Freeform 50"/>
            <p:cNvSpPr>
              <a:spLocks/>
            </p:cNvSpPr>
            <p:nvPr/>
          </p:nvSpPr>
          <p:spPr bwMode="auto">
            <a:xfrm>
              <a:off x="6173424" y="4266641"/>
              <a:ext cx="238332" cy="2588666"/>
            </a:xfrm>
            <a:custGeom>
              <a:avLst/>
              <a:gdLst>
                <a:gd name="T0" fmla="*/ 27 w 150"/>
                <a:gd name="T1" fmla="*/ 0 h 1626"/>
                <a:gd name="T2" fmla="*/ 0 w 150"/>
                <a:gd name="T3" fmla="*/ 1 h 1626"/>
                <a:gd name="T4" fmla="*/ 5 w 150"/>
                <a:gd name="T5" fmla="*/ 1 h 1626"/>
                <a:gd name="T6" fmla="*/ 38 w 150"/>
                <a:gd name="T7" fmla="*/ 110 h 1626"/>
                <a:gd name="T8" fmla="*/ 92 w 150"/>
                <a:gd name="T9" fmla="*/ 282 h 1626"/>
                <a:gd name="T10" fmla="*/ 92 w 150"/>
                <a:gd name="T11" fmla="*/ 284 h 1626"/>
                <a:gd name="T12" fmla="*/ 98 w 150"/>
                <a:gd name="T13" fmla="*/ 299 h 1626"/>
                <a:gd name="T14" fmla="*/ 98 w 150"/>
                <a:gd name="T15" fmla="*/ 1625 h 1626"/>
                <a:gd name="T16" fmla="*/ 36 w 150"/>
                <a:gd name="T17" fmla="*/ 1625 h 1626"/>
                <a:gd name="T18" fmla="*/ 36 w 150"/>
                <a:gd name="T19" fmla="*/ 1626 h 1626"/>
                <a:gd name="T20" fmla="*/ 150 w 150"/>
                <a:gd name="T21" fmla="*/ 1626 h 1626"/>
                <a:gd name="T22" fmla="*/ 135 w 150"/>
                <a:gd name="T23" fmla="*/ 290 h 1626"/>
                <a:gd name="T24" fmla="*/ 27 w 150"/>
                <a:gd name="T25" fmla="*/ 0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0" h="1626">
                  <a:moveTo>
                    <a:pt x="27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92" y="284"/>
                    <a:pt x="92" y="284"/>
                    <a:pt x="92" y="284"/>
                  </a:cubicBezTo>
                  <a:cubicBezTo>
                    <a:pt x="96" y="291"/>
                    <a:pt x="98" y="299"/>
                    <a:pt x="98" y="299"/>
                  </a:cubicBezTo>
                  <a:cubicBezTo>
                    <a:pt x="98" y="1625"/>
                    <a:pt x="98" y="1625"/>
                    <a:pt x="98" y="1625"/>
                  </a:cubicBezTo>
                  <a:cubicBezTo>
                    <a:pt x="36" y="1625"/>
                    <a:pt x="36" y="1625"/>
                    <a:pt x="36" y="1625"/>
                  </a:cubicBezTo>
                  <a:cubicBezTo>
                    <a:pt x="36" y="1626"/>
                    <a:pt x="36" y="1626"/>
                    <a:pt x="36" y="1626"/>
                  </a:cubicBezTo>
                  <a:cubicBezTo>
                    <a:pt x="150" y="1626"/>
                    <a:pt x="150" y="1626"/>
                    <a:pt x="150" y="1626"/>
                  </a:cubicBezTo>
                  <a:cubicBezTo>
                    <a:pt x="135" y="290"/>
                    <a:pt x="135" y="290"/>
                    <a:pt x="135" y="29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3" name="Freeform 51"/>
            <p:cNvSpPr>
              <a:spLocks/>
            </p:cNvSpPr>
            <p:nvPr/>
          </p:nvSpPr>
          <p:spPr bwMode="auto">
            <a:xfrm>
              <a:off x="6161979" y="4441687"/>
              <a:ext cx="157542" cy="298252"/>
            </a:xfrm>
            <a:custGeom>
              <a:avLst/>
              <a:gdLst>
                <a:gd name="T0" fmla="*/ 45 w 99"/>
                <a:gd name="T1" fmla="*/ 0 h 187"/>
                <a:gd name="T2" fmla="*/ 45 w 99"/>
                <a:gd name="T3" fmla="*/ 0 h 187"/>
                <a:gd name="T4" fmla="*/ 11 w 99"/>
                <a:gd name="T5" fmla="*/ 3 h 187"/>
                <a:gd name="T6" fmla="*/ 0 w 99"/>
                <a:gd name="T7" fmla="*/ 3 h 187"/>
                <a:gd name="T8" fmla="*/ 0 w 99"/>
                <a:gd name="T9" fmla="*/ 160 h 187"/>
                <a:gd name="T10" fmla="*/ 3 w 99"/>
                <a:gd name="T11" fmla="*/ 160 h 187"/>
                <a:gd name="T12" fmla="*/ 4 w 99"/>
                <a:gd name="T13" fmla="*/ 160 h 187"/>
                <a:gd name="T14" fmla="*/ 42 w 99"/>
                <a:gd name="T15" fmla="*/ 187 h 187"/>
                <a:gd name="T16" fmla="*/ 72 w 99"/>
                <a:gd name="T17" fmla="*/ 157 h 187"/>
                <a:gd name="T18" fmla="*/ 73 w 99"/>
                <a:gd name="T19" fmla="*/ 157 h 187"/>
                <a:gd name="T20" fmla="*/ 99 w 99"/>
                <a:gd name="T21" fmla="*/ 174 h 187"/>
                <a:gd name="T22" fmla="*/ 99 w 99"/>
                <a:gd name="T23" fmla="*/ 172 h 187"/>
                <a:gd name="T24" fmla="*/ 45 w 99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87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3" y="2"/>
                    <a:pt x="21" y="3"/>
                    <a:pt x="11" y="3"/>
                  </a:cubicBezTo>
                  <a:cubicBezTo>
                    <a:pt x="7" y="3"/>
                    <a:pt x="3" y="3"/>
                    <a:pt x="0" y="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" y="160"/>
                    <a:pt x="2" y="160"/>
                    <a:pt x="3" y="160"/>
                  </a:cubicBezTo>
                  <a:cubicBezTo>
                    <a:pt x="3" y="160"/>
                    <a:pt x="4" y="160"/>
                    <a:pt x="4" y="160"/>
                  </a:cubicBezTo>
                  <a:cubicBezTo>
                    <a:pt x="29" y="160"/>
                    <a:pt x="39" y="178"/>
                    <a:pt x="42" y="187"/>
                  </a:cubicBezTo>
                  <a:cubicBezTo>
                    <a:pt x="44" y="179"/>
                    <a:pt x="50" y="158"/>
                    <a:pt x="72" y="157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87" y="157"/>
                    <a:pt x="94" y="166"/>
                    <a:pt x="99" y="174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4" name="Freeform 52"/>
            <p:cNvSpPr>
              <a:spLocks/>
            </p:cNvSpPr>
            <p:nvPr/>
          </p:nvSpPr>
          <p:spPr bwMode="auto">
            <a:xfrm>
              <a:off x="6161979" y="4696851"/>
              <a:ext cx="68672" cy="2158456"/>
            </a:xfrm>
            <a:custGeom>
              <a:avLst/>
              <a:gdLst>
                <a:gd name="T0" fmla="*/ 4 w 43"/>
                <a:gd name="T1" fmla="*/ 0 h 1356"/>
                <a:gd name="T2" fmla="*/ 3 w 43"/>
                <a:gd name="T3" fmla="*/ 0 h 1356"/>
                <a:gd name="T4" fmla="*/ 0 w 43"/>
                <a:gd name="T5" fmla="*/ 0 h 1356"/>
                <a:gd name="T6" fmla="*/ 0 w 43"/>
                <a:gd name="T7" fmla="*/ 1356 h 1356"/>
                <a:gd name="T8" fmla="*/ 43 w 43"/>
                <a:gd name="T9" fmla="*/ 1356 h 1356"/>
                <a:gd name="T10" fmla="*/ 43 w 43"/>
                <a:gd name="T11" fmla="*/ 1355 h 1356"/>
                <a:gd name="T12" fmla="*/ 42 w 43"/>
                <a:gd name="T13" fmla="*/ 1355 h 1356"/>
                <a:gd name="T14" fmla="*/ 42 w 43"/>
                <a:gd name="T15" fmla="*/ 29 h 1356"/>
                <a:gd name="T16" fmla="*/ 42 w 43"/>
                <a:gd name="T17" fmla="*/ 27 h 1356"/>
                <a:gd name="T18" fmla="*/ 4 w 43"/>
                <a:gd name="T19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356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356"/>
                    <a:pt x="0" y="1356"/>
                    <a:pt x="0" y="1356"/>
                  </a:cubicBezTo>
                  <a:cubicBezTo>
                    <a:pt x="43" y="1356"/>
                    <a:pt x="43" y="1356"/>
                    <a:pt x="43" y="1356"/>
                  </a:cubicBezTo>
                  <a:cubicBezTo>
                    <a:pt x="43" y="1355"/>
                    <a:pt x="43" y="1355"/>
                    <a:pt x="43" y="1355"/>
                  </a:cubicBezTo>
                  <a:cubicBezTo>
                    <a:pt x="42" y="1355"/>
                    <a:pt x="42" y="1355"/>
                    <a:pt x="42" y="1355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7"/>
                  </a:cubicBezTo>
                  <a:cubicBezTo>
                    <a:pt x="39" y="18"/>
                    <a:pt x="29" y="0"/>
                    <a:pt x="4" y="0"/>
                  </a:cubicBezTo>
                </a:path>
              </a:pathLst>
            </a:custGeom>
            <a:solidFill>
              <a:srgbClr val="F39C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5" name="Freeform 53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31 w 63"/>
                <a:gd name="T1" fmla="*/ 0 h 1358"/>
                <a:gd name="T2" fmla="*/ 30 w 63"/>
                <a:gd name="T3" fmla="*/ 0 h 1358"/>
                <a:gd name="T4" fmla="*/ 0 w 63"/>
                <a:gd name="T5" fmla="*/ 30 h 1358"/>
                <a:gd name="T6" fmla="*/ 0 w 63"/>
                <a:gd name="T7" fmla="*/ 32 h 1358"/>
                <a:gd name="T8" fmla="*/ 0 w 63"/>
                <a:gd name="T9" fmla="*/ 1358 h 1358"/>
                <a:gd name="T10" fmla="*/ 1 w 63"/>
                <a:gd name="T11" fmla="*/ 1358 h 1358"/>
                <a:gd name="T12" fmla="*/ 63 w 63"/>
                <a:gd name="T13" fmla="*/ 1358 h 1358"/>
                <a:gd name="T14" fmla="*/ 63 w 63"/>
                <a:gd name="T15" fmla="*/ 32 h 1358"/>
                <a:gd name="T16" fmla="*/ 57 w 63"/>
                <a:gd name="T17" fmla="*/ 17 h 1358"/>
                <a:gd name="T18" fmla="*/ 31 w 63"/>
                <a:gd name="T19" fmla="*/ 0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358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8" y="1"/>
                    <a:pt x="2" y="22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358"/>
                    <a:pt x="0" y="1358"/>
                    <a:pt x="0" y="1358"/>
                  </a:cubicBezTo>
                  <a:cubicBezTo>
                    <a:pt x="1" y="1358"/>
                    <a:pt x="1" y="1358"/>
                    <a:pt x="1" y="1358"/>
                  </a:cubicBezTo>
                  <a:cubicBezTo>
                    <a:pt x="63" y="1358"/>
                    <a:pt x="63" y="1358"/>
                    <a:pt x="63" y="1358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rgbClr val="F39C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6" name="Freeform 54"/>
            <p:cNvSpPr>
              <a:spLocks/>
            </p:cNvSpPr>
            <p:nvPr/>
          </p:nvSpPr>
          <p:spPr bwMode="auto">
            <a:xfrm>
              <a:off x="6161979" y="4268661"/>
              <a:ext cx="72038" cy="178413"/>
            </a:xfrm>
            <a:custGeom>
              <a:avLst/>
              <a:gdLst>
                <a:gd name="T0" fmla="*/ 12 w 45"/>
                <a:gd name="T1" fmla="*/ 0 h 112"/>
                <a:gd name="T2" fmla="*/ 7 w 45"/>
                <a:gd name="T3" fmla="*/ 0 h 112"/>
                <a:gd name="T4" fmla="*/ 0 w 45"/>
                <a:gd name="T5" fmla="*/ 0 h 112"/>
                <a:gd name="T6" fmla="*/ 0 w 45"/>
                <a:gd name="T7" fmla="*/ 112 h 112"/>
                <a:gd name="T8" fmla="*/ 11 w 45"/>
                <a:gd name="T9" fmla="*/ 112 h 112"/>
                <a:gd name="T10" fmla="*/ 45 w 45"/>
                <a:gd name="T11" fmla="*/ 109 h 112"/>
                <a:gd name="T12" fmla="*/ 45 w 45"/>
                <a:gd name="T13" fmla="*/ 109 h 112"/>
                <a:gd name="T14" fmla="*/ 12 w 45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12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" y="112"/>
                    <a:pt x="7" y="112"/>
                    <a:pt x="11" y="112"/>
                  </a:cubicBezTo>
                  <a:cubicBezTo>
                    <a:pt x="21" y="112"/>
                    <a:pt x="33" y="111"/>
                    <a:pt x="45" y="109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F39C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67" name="Group 6"/>
          <p:cNvGrpSpPr/>
          <p:nvPr userDrawn="1"/>
        </p:nvGrpSpPr>
        <p:grpSpPr>
          <a:xfrm rot="10800000" flipV="1">
            <a:off x="11470738" y="6225655"/>
            <a:ext cx="409232" cy="3142082"/>
            <a:chOff x="6480429" y="3713225"/>
            <a:chExt cx="409339" cy="3142082"/>
          </a:xfrm>
        </p:grpSpPr>
        <p:sp>
          <p:nvSpPr>
            <p:cNvPr id="368" name="Freeform 5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9" name="Freeform 6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0" name="Freeform 7"/>
            <p:cNvSpPr>
              <a:spLocks/>
            </p:cNvSpPr>
            <p:nvPr/>
          </p:nvSpPr>
          <p:spPr bwMode="auto">
            <a:xfrm>
              <a:off x="6579397" y="4144108"/>
              <a:ext cx="125899" cy="2711199"/>
            </a:xfrm>
            <a:custGeom>
              <a:avLst/>
              <a:gdLst>
                <a:gd name="T0" fmla="*/ 79 w 79"/>
                <a:gd name="T1" fmla="*/ 1703 h 1703"/>
                <a:gd name="T2" fmla="*/ 0 w 79"/>
                <a:gd name="T3" fmla="*/ 1703 h 1703"/>
                <a:gd name="T4" fmla="*/ 0 w 79"/>
                <a:gd name="T5" fmla="*/ 33 h 1703"/>
                <a:gd name="T6" fmla="*/ 38 w 79"/>
                <a:gd name="T7" fmla="*/ 1 h 1703"/>
                <a:gd name="T8" fmla="*/ 79 w 79"/>
                <a:gd name="T9" fmla="*/ 33 h 1703"/>
                <a:gd name="T10" fmla="*/ 79 w 79"/>
                <a:gd name="T11" fmla="*/ 1703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703">
                  <a:moveTo>
                    <a:pt x="79" y="1703"/>
                  </a:moveTo>
                  <a:cubicBezTo>
                    <a:pt x="0" y="1703"/>
                    <a:pt x="0" y="1703"/>
                    <a:pt x="0" y="170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8" y="1"/>
                  </a:cubicBezTo>
                  <a:cubicBezTo>
                    <a:pt x="72" y="0"/>
                    <a:pt x="79" y="33"/>
                    <a:pt x="79" y="33"/>
                  </a:cubicBezTo>
                  <a:cubicBezTo>
                    <a:pt x="79" y="1703"/>
                    <a:pt x="79" y="1703"/>
                    <a:pt x="79" y="1703"/>
                  </a:cubicBezTo>
                </a:path>
              </a:pathLst>
            </a:custGeom>
            <a:solidFill>
              <a:srgbClr val="E23761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1" name="Freeform 8"/>
            <p:cNvSpPr>
              <a:spLocks/>
            </p:cNvSpPr>
            <p:nvPr/>
          </p:nvSpPr>
          <p:spPr bwMode="auto">
            <a:xfrm>
              <a:off x="6701930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cubicBezTo>
                    <a:pt x="63" y="1704"/>
                    <a:pt x="63" y="1704"/>
                    <a:pt x="63" y="1704"/>
                  </a:cubicBezTo>
                </a:path>
              </a:pathLst>
            </a:custGeom>
            <a:solidFill>
              <a:srgbClr val="3DC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2" name="Freeform 9"/>
            <p:cNvSpPr>
              <a:spLocks/>
            </p:cNvSpPr>
            <p:nvPr/>
          </p:nvSpPr>
          <p:spPr bwMode="auto">
            <a:xfrm>
              <a:off x="6480429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lnTo>
                    <a:pt x="63" y="1704"/>
                  </a:lnTo>
                  <a:close/>
                </a:path>
              </a:pathLst>
            </a:custGeom>
            <a:solidFill>
              <a:srgbClr val="E23761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3" name="Freeform 10"/>
            <p:cNvSpPr>
              <a:spLocks/>
            </p:cNvSpPr>
            <p:nvPr/>
          </p:nvSpPr>
          <p:spPr bwMode="auto">
            <a:xfrm>
              <a:off x="6576031" y="3714572"/>
              <a:ext cx="131958" cy="191204"/>
            </a:xfrm>
            <a:custGeom>
              <a:avLst/>
              <a:gdLst>
                <a:gd name="T0" fmla="*/ 0 w 83"/>
                <a:gd name="T1" fmla="*/ 111 h 120"/>
                <a:gd name="T2" fmla="*/ 83 w 83"/>
                <a:gd name="T3" fmla="*/ 113 h 120"/>
                <a:gd name="T4" fmla="*/ 50 w 83"/>
                <a:gd name="T5" fmla="*/ 0 h 120"/>
                <a:gd name="T6" fmla="*/ 29 w 83"/>
                <a:gd name="T7" fmla="*/ 0 h 120"/>
                <a:gd name="T8" fmla="*/ 0 w 83"/>
                <a:gd name="T9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0">
                  <a:moveTo>
                    <a:pt x="0" y="111"/>
                  </a:moveTo>
                  <a:cubicBezTo>
                    <a:pt x="0" y="111"/>
                    <a:pt x="40" y="120"/>
                    <a:pt x="83" y="1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rgbClr val="E23761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4" name="Freeform 55"/>
            <p:cNvSpPr>
              <a:spLocks/>
            </p:cNvSpPr>
            <p:nvPr/>
          </p:nvSpPr>
          <p:spPr bwMode="auto">
            <a:xfrm>
              <a:off x="6655475" y="3713225"/>
              <a:ext cx="234293" cy="3142082"/>
            </a:xfrm>
            <a:custGeom>
              <a:avLst/>
              <a:gdLst>
                <a:gd name="T0" fmla="*/ 24 w 147"/>
                <a:gd name="T1" fmla="*/ 0 h 1974"/>
                <a:gd name="T2" fmla="*/ 0 w 147"/>
                <a:gd name="T3" fmla="*/ 1 h 1974"/>
                <a:gd name="T4" fmla="*/ 33 w 147"/>
                <a:gd name="T5" fmla="*/ 114 h 1974"/>
                <a:gd name="T6" fmla="*/ 33 w 147"/>
                <a:gd name="T7" fmla="*/ 114 h 1974"/>
                <a:gd name="T8" fmla="*/ 87 w 147"/>
                <a:gd name="T9" fmla="*/ 284 h 1974"/>
                <a:gd name="T10" fmla="*/ 86 w 147"/>
                <a:gd name="T11" fmla="*/ 286 h 1974"/>
                <a:gd name="T12" fmla="*/ 92 w 147"/>
                <a:gd name="T13" fmla="*/ 302 h 1974"/>
                <a:gd name="T14" fmla="*/ 92 w 147"/>
                <a:gd name="T15" fmla="*/ 1973 h 1974"/>
                <a:gd name="T16" fmla="*/ 31 w 147"/>
                <a:gd name="T17" fmla="*/ 1973 h 1974"/>
                <a:gd name="T18" fmla="*/ 31 w 147"/>
                <a:gd name="T19" fmla="*/ 1974 h 1974"/>
                <a:gd name="T20" fmla="*/ 147 w 147"/>
                <a:gd name="T21" fmla="*/ 1974 h 1974"/>
                <a:gd name="T22" fmla="*/ 132 w 147"/>
                <a:gd name="T23" fmla="*/ 290 h 1974"/>
                <a:gd name="T24" fmla="*/ 24 w 147"/>
                <a:gd name="T25" fmla="*/ 0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1974">
                  <a:moveTo>
                    <a:pt x="2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87" y="284"/>
                    <a:pt x="87" y="284"/>
                    <a:pt x="87" y="284"/>
                  </a:cubicBezTo>
                  <a:cubicBezTo>
                    <a:pt x="86" y="286"/>
                    <a:pt x="86" y="286"/>
                    <a:pt x="86" y="286"/>
                  </a:cubicBezTo>
                  <a:cubicBezTo>
                    <a:pt x="91" y="294"/>
                    <a:pt x="92" y="302"/>
                    <a:pt x="92" y="302"/>
                  </a:cubicBezTo>
                  <a:cubicBezTo>
                    <a:pt x="92" y="1973"/>
                    <a:pt x="92" y="1973"/>
                    <a:pt x="92" y="1973"/>
                  </a:cubicBezTo>
                  <a:cubicBezTo>
                    <a:pt x="31" y="1973"/>
                    <a:pt x="31" y="1973"/>
                    <a:pt x="31" y="1973"/>
                  </a:cubicBezTo>
                  <a:cubicBezTo>
                    <a:pt x="31" y="1974"/>
                    <a:pt x="31" y="1974"/>
                    <a:pt x="31" y="1974"/>
                  </a:cubicBezTo>
                  <a:cubicBezTo>
                    <a:pt x="147" y="1974"/>
                    <a:pt x="147" y="1974"/>
                    <a:pt x="147" y="1974"/>
                  </a:cubicBezTo>
                  <a:cubicBezTo>
                    <a:pt x="132" y="290"/>
                    <a:pt x="132" y="290"/>
                    <a:pt x="132" y="29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5" name="Freeform 56"/>
            <p:cNvSpPr>
              <a:spLocks/>
            </p:cNvSpPr>
            <p:nvPr/>
          </p:nvSpPr>
          <p:spPr bwMode="auto">
            <a:xfrm>
              <a:off x="6639990" y="3894331"/>
              <a:ext cx="154175" cy="294886"/>
            </a:xfrm>
            <a:custGeom>
              <a:avLst/>
              <a:gdLst>
                <a:gd name="T0" fmla="*/ 43 w 97"/>
                <a:gd name="T1" fmla="*/ 0 h 185"/>
                <a:gd name="T2" fmla="*/ 8 w 97"/>
                <a:gd name="T3" fmla="*/ 3 h 185"/>
                <a:gd name="T4" fmla="*/ 0 w 97"/>
                <a:gd name="T5" fmla="*/ 3 h 185"/>
                <a:gd name="T6" fmla="*/ 0 w 97"/>
                <a:gd name="T7" fmla="*/ 158 h 185"/>
                <a:gd name="T8" fmla="*/ 0 w 97"/>
                <a:gd name="T9" fmla="*/ 158 h 185"/>
                <a:gd name="T10" fmla="*/ 1 w 97"/>
                <a:gd name="T11" fmla="*/ 158 h 185"/>
                <a:gd name="T12" fmla="*/ 39 w 97"/>
                <a:gd name="T13" fmla="*/ 185 h 185"/>
                <a:gd name="T14" fmla="*/ 70 w 97"/>
                <a:gd name="T15" fmla="*/ 156 h 185"/>
                <a:gd name="T16" fmla="*/ 71 w 97"/>
                <a:gd name="T17" fmla="*/ 156 h 185"/>
                <a:gd name="T18" fmla="*/ 96 w 97"/>
                <a:gd name="T19" fmla="*/ 172 h 185"/>
                <a:gd name="T20" fmla="*/ 97 w 97"/>
                <a:gd name="T21" fmla="*/ 170 h 185"/>
                <a:gd name="T22" fmla="*/ 43 w 97"/>
                <a:gd name="T2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185">
                  <a:moveTo>
                    <a:pt x="43" y="0"/>
                  </a:moveTo>
                  <a:cubicBezTo>
                    <a:pt x="31" y="2"/>
                    <a:pt x="19" y="3"/>
                    <a:pt x="8" y="3"/>
                  </a:cubicBezTo>
                  <a:cubicBezTo>
                    <a:pt x="5" y="3"/>
                    <a:pt x="3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6" y="158"/>
                    <a:pt x="36" y="176"/>
                    <a:pt x="39" y="185"/>
                  </a:cubicBezTo>
                  <a:cubicBezTo>
                    <a:pt x="41" y="178"/>
                    <a:pt x="47" y="156"/>
                    <a:pt x="70" y="156"/>
                  </a:cubicBezTo>
                  <a:cubicBezTo>
                    <a:pt x="70" y="156"/>
                    <a:pt x="70" y="156"/>
                    <a:pt x="71" y="156"/>
                  </a:cubicBezTo>
                  <a:cubicBezTo>
                    <a:pt x="84" y="156"/>
                    <a:pt x="92" y="164"/>
                    <a:pt x="96" y="172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6" name="Freeform 57"/>
            <p:cNvSpPr>
              <a:spLocks/>
            </p:cNvSpPr>
            <p:nvPr/>
          </p:nvSpPr>
          <p:spPr bwMode="auto">
            <a:xfrm>
              <a:off x="6639990" y="4146128"/>
              <a:ext cx="65306" cy="2709179"/>
            </a:xfrm>
            <a:custGeom>
              <a:avLst/>
              <a:gdLst>
                <a:gd name="T0" fmla="*/ 1 w 41"/>
                <a:gd name="T1" fmla="*/ 0 h 1702"/>
                <a:gd name="T2" fmla="*/ 0 w 41"/>
                <a:gd name="T3" fmla="*/ 0 h 1702"/>
                <a:gd name="T4" fmla="*/ 0 w 41"/>
                <a:gd name="T5" fmla="*/ 0 h 1702"/>
                <a:gd name="T6" fmla="*/ 0 w 41"/>
                <a:gd name="T7" fmla="*/ 1702 h 1702"/>
                <a:gd name="T8" fmla="*/ 41 w 41"/>
                <a:gd name="T9" fmla="*/ 1702 h 1702"/>
                <a:gd name="T10" fmla="*/ 41 w 41"/>
                <a:gd name="T11" fmla="*/ 1701 h 1702"/>
                <a:gd name="T12" fmla="*/ 39 w 41"/>
                <a:gd name="T13" fmla="*/ 1701 h 1702"/>
                <a:gd name="T14" fmla="*/ 39 w 41"/>
                <a:gd name="T15" fmla="*/ 30 h 1702"/>
                <a:gd name="T16" fmla="*/ 39 w 41"/>
                <a:gd name="T17" fmla="*/ 27 h 1702"/>
                <a:gd name="T18" fmla="*/ 1 w 41"/>
                <a:gd name="T1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170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02"/>
                    <a:pt x="0" y="1702"/>
                    <a:pt x="0" y="1702"/>
                  </a:cubicBezTo>
                  <a:cubicBezTo>
                    <a:pt x="41" y="1702"/>
                    <a:pt x="41" y="1702"/>
                    <a:pt x="41" y="1702"/>
                  </a:cubicBezTo>
                  <a:cubicBezTo>
                    <a:pt x="41" y="1701"/>
                    <a:pt x="41" y="1701"/>
                    <a:pt x="41" y="1701"/>
                  </a:cubicBezTo>
                  <a:cubicBezTo>
                    <a:pt x="39" y="1701"/>
                    <a:pt x="39" y="1701"/>
                    <a:pt x="39" y="170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29"/>
                    <a:pt x="39" y="27"/>
                  </a:cubicBezTo>
                  <a:cubicBezTo>
                    <a:pt x="36" y="18"/>
                    <a:pt x="26" y="0"/>
                    <a:pt x="1" y="0"/>
                  </a:cubicBezTo>
                </a:path>
              </a:pathLst>
            </a:custGeom>
            <a:solidFill>
              <a:srgbClr val="E237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7" name="Freeform 58"/>
            <p:cNvSpPr>
              <a:spLocks/>
            </p:cNvSpPr>
            <p:nvPr/>
          </p:nvSpPr>
          <p:spPr bwMode="auto">
            <a:xfrm>
              <a:off x="6701930" y="4142762"/>
              <a:ext cx="100315" cy="2710525"/>
            </a:xfrm>
            <a:custGeom>
              <a:avLst/>
              <a:gdLst>
                <a:gd name="T0" fmla="*/ 32 w 63"/>
                <a:gd name="T1" fmla="*/ 0 h 1703"/>
                <a:gd name="T2" fmla="*/ 31 w 63"/>
                <a:gd name="T3" fmla="*/ 0 h 1703"/>
                <a:gd name="T4" fmla="*/ 0 w 63"/>
                <a:gd name="T5" fmla="*/ 29 h 1703"/>
                <a:gd name="T6" fmla="*/ 0 w 63"/>
                <a:gd name="T7" fmla="*/ 32 h 1703"/>
                <a:gd name="T8" fmla="*/ 0 w 63"/>
                <a:gd name="T9" fmla="*/ 1703 h 1703"/>
                <a:gd name="T10" fmla="*/ 2 w 63"/>
                <a:gd name="T11" fmla="*/ 1703 h 1703"/>
                <a:gd name="T12" fmla="*/ 63 w 63"/>
                <a:gd name="T13" fmla="*/ 1703 h 1703"/>
                <a:gd name="T14" fmla="*/ 63 w 63"/>
                <a:gd name="T15" fmla="*/ 32 h 1703"/>
                <a:gd name="T16" fmla="*/ 57 w 63"/>
                <a:gd name="T17" fmla="*/ 16 h 1703"/>
                <a:gd name="T18" fmla="*/ 32 w 63"/>
                <a:gd name="T19" fmla="*/ 0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703">
                  <a:moveTo>
                    <a:pt x="32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0"/>
                    <a:pt x="2" y="22"/>
                    <a:pt x="0" y="29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703"/>
                    <a:pt x="0" y="1703"/>
                    <a:pt x="0" y="1703"/>
                  </a:cubicBezTo>
                  <a:cubicBezTo>
                    <a:pt x="2" y="1703"/>
                    <a:pt x="2" y="1703"/>
                    <a:pt x="2" y="1703"/>
                  </a:cubicBezTo>
                  <a:cubicBezTo>
                    <a:pt x="63" y="1703"/>
                    <a:pt x="63" y="1703"/>
                    <a:pt x="63" y="170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2" y="24"/>
                    <a:pt x="57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rgbClr val="E237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8" name="Freeform 59"/>
            <p:cNvSpPr>
              <a:spLocks/>
            </p:cNvSpPr>
            <p:nvPr/>
          </p:nvSpPr>
          <p:spPr bwMode="auto">
            <a:xfrm>
              <a:off x="6639990" y="3714572"/>
              <a:ext cx="67999" cy="184472"/>
            </a:xfrm>
            <a:custGeom>
              <a:avLst/>
              <a:gdLst>
                <a:gd name="T0" fmla="*/ 10 w 43"/>
                <a:gd name="T1" fmla="*/ 0 h 116"/>
                <a:gd name="T2" fmla="*/ 0 w 43"/>
                <a:gd name="T3" fmla="*/ 0 h 116"/>
                <a:gd name="T4" fmla="*/ 0 w 43"/>
                <a:gd name="T5" fmla="*/ 116 h 116"/>
                <a:gd name="T6" fmla="*/ 8 w 43"/>
                <a:gd name="T7" fmla="*/ 116 h 116"/>
                <a:gd name="T8" fmla="*/ 43 w 43"/>
                <a:gd name="T9" fmla="*/ 113 h 116"/>
                <a:gd name="T10" fmla="*/ 43 w 43"/>
                <a:gd name="T11" fmla="*/ 113 h 116"/>
                <a:gd name="T12" fmla="*/ 10 w 43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16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16"/>
                    <a:pt x="5" y="116"/>
                    <a:pt x="8" y="116"/>
                  </a:cubicBezTo>
                  <a:cubicBezTo>
                    <a:pt x="19" y="116"/>
                    <a:pt x="31" y="115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E237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79" name="Group 5"/>
          <p:cNvGrpSpPr/>
          <p:nvPr userDrawn="1"/>
        </p:nvGrpSpPr>
        <p:grpSpPr>
          <a:xfrm rot="10800000" flipV="1">
            <a:off x="5124335" y="6225655"/>
            <a:ext cx="403847" cy="2167807"/>
            <a:chOff x="6007804" y="4266641"/>
            <a:chExt cx="403952" cy="2588666"/>
          </a:xfrm>
        </p:grpSpPr>
        <p:sp>
          <p:nvSpPr>
            <p:cNvPr id="380" name="Freeform 29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1" name="Freeform 30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2" name="Freeform 31"/>
            <p:cNvSpPr>
              <a:spLocks/>
            </p:cNvSpPr>
            <p:nvPr/>
          </p:nvSpPr>
          <p:spPr bwMode="auto">
            <a:xfrm>
              <a:off x="6104752" y="4694831"/>
              <a:ext cx="125899" cy="2160476"/>
            </a:xfrm>
            <a:custGeom>
              <a:avLst/>
              <a:gdLst>
                <a:gd name="T0" fmla="*/ 79 w 79"/>
                <a:gd name="T1" fmla="*/ 1357 h 1357"/>
                <a:gd name="T2" fmla="*/ 0 w 79"/>
                <a:gd name="T3" fmla="*/ 1357 h 1357"/>
                <a:gd name="T4" fmla="*/ 0 w 79"/>
                <a:gd name="T5" fmla="*/ 32 h 1357"/>
                <a:gd name="T6" fmla="*/ 39 w 79"/>
                <a:gd name="T7" fmla="*/ 1 h 1357"/>
                <a:gd name="T8" fmla="*/ 79 w 79"/>
                <a:gd name="T9" fmla="*/ 32 h 1357"/>
                <a:gd name="T10" fmla="*/ 79 w 79"/>
                <a:gd name="T11" fmla="*/ 1357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357">
                  <a:moveTo>
                    <a:pt x="79" y="1357"/>
                  </a:moveTo>
                  <a:cubicBezTo>
                    <a:pt x="0" y="1357"/>
                    <a:pt x="0" y="1357"/>
                    <a:pt x="0" y="135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9" y="1"/>
                  </a:cubicBezTo>
                  <a:cubicBezTo>
                    <a:pt x="73" y="0"/>
                    <a:pt x="79" y="32"/>
                    <a:pt x="79" y="32"/>
                  </a:cubicBezTo>
                  <a:cubicBezTo>
                    <a:pt x="79" y="1357"/>
                    <a:pt x="79" y="1357"/>
                    <a:pt x="79" y="1357"/>
                  </a:cubicBezTo>
                </a:path>
              </a:pathLst>
            </a:custGeom>
            <a:solidFill>
              <a:srgbClr val="F39C11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3" name="Freeform 32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0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0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1358"/>
                    <a:pt x="63" y="1358"/>
                    <a:pt x="63" y="1358"/>
                  </a:cubicBezTo>
                </a:path>
              </a:pathLst>
            </a:custGeom>
            <a:solidFill>
              <a:srgbClr val="FFB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4" name="Freeform 33"/>
            <p:cNvSpPr>
              <a:spLocks/>
            </p:cNvSpPr>
            <p:nvPr/>
          </p:nvSpPr>
          <p:spPr bwMode="auto">
            <a:xfrm>
              <a:off x="6007804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1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1358"/>
                  </a:lnTo>
                  <a:close/>
                </a:path>
              </a:pathLst>
            </a:custGeom>
            <a:solidFill>
              <a:srgbClr val="F39C11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5" name="Freeform 34"/>
            <p:cNvSpPr>
              <a:spLocks/>
            </p:cNvSpPr>
            <p:nvPr/>
          </p:nvSpPr>
          <p:spPr bwMode="auto">
            <a:xfrm>
              <a:off x="6104752" y="4268661"/>
              <a:ext cx="129265" cy="185818"/>
            </a:xfrm>
            <a:custGeom>
              <a:avLst/>
              <a:gdLst>
                <a:gd name="T0" fmla="*/ 0 w 81"/>
                <a:gd name="T1" fmla="*/ 107 h 117"/>
                <a:gd name="T2" fmla="*/ 81 w 81"/>
                <a:gd name="T3" fmla="*/ 109 h 117"/>
                <a:gd name="T4" fmla="*/ 48 w 81"/>
                <a:gd name="T5" fmla="*/ 0 h 117"/>
                <a:gd name="T6" fmla="*/ 28 w 81"/>
                <a:gd name="T7" fmla="*/ 0 h 117"/>
                <a:gd name="T8" fmla="*/ 0 w 81"/>
                <a:gd name="T9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7">
                  <a:moveTo>
                    <a:pt x="0" y="107"/>
                  </a:moveTo>
                  <a:cubicBezTo>
                    <a:pt x="0" y="107"/>
                    <a:pt x="39" y="117"/>
                    <a:pt x="81" y="10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07"/>
                    <a:pt x="0" y="107"/>
                    <a:pt x="0" y="107"/>
                  </a:cubicBezTo>
                </a:path>
              </a:pathLst>
            </a:custGeom>
            <a:solidFill>
              <a:srgbClr val="F39C11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6" name="Freeform 50"/>
            <p:cNvSpPr>
              <a:spLocks/>
            </p:cNvSpPr>
            <p:nvPr/>
          </p:nvSpPr>
          <p:spPr bwMode="auto">
            <a:xfrm>
              <a:off x="6173424" y="4266641"/>
              <a:ext cx="238332" cy="2588666"/>
            </a:xfrm>
            <a:custGeom>
              <a:avLst/>
              <a:gdLst>
                <a:gd name="T0" fmla="*/ 27 w 150"/>
                <a:gd name="T1" fmla="*/ 0 h 1626"/>
                <a:gd name="T2" fmla="*/ 0 w 150"/>
                <a:gd name="T3" fmla="*/ 1 h 1626"/>
                <a:gd name="T4" fmla="*/ 5 w 150"/>
                <a:gd name="T5" fmla="*/ 1 h 1626"/>
                <a:gd name="T6" fmla="*/ 38 w 150"/>
                <a:gd name="T7" fmla="*/ 110 h 1626"/>
                <a:gd name="T8" fmla="*/ 92 w 150"/>
                <a:gd name="T9" fmla="*/ 282 h 1626"/>
                <a:gd name="T10" fmla="*/ 92 w 150"/>
                <a:gd name="T11" fmla="*/ 284 h 1626"/>
                <a:gd name="T12" fmla="*/ 98 w 150"/>
                <a:gd name="T13" fmla="*/ 299 h 1626"/>
                <a:gd name="T14" fmla="*/ 98 w 150"/>
                <a:gd name="T15" fmla="*/ 1625 h 1626"/>
                <a:gd name="T16" fmla="*/ 36 w 150"/>
                <a:gd name="T17" fmla="*/ 1625 h 1626"/>
                <a:gd name="T18" fmla="*/ 36 w 150"/>
                <a:gd name="T19" fmla="*/ 1626 h 1626"/>
                <a:gd name="T20" fmla="*/ 150 w 150"/>
                <a:gd name="T21" fmla="*/ 1626 h 1626"/>
                <a:gd name="T22" fmla="*/ 135 w 150"/>
                <a:gd name="T23" fmla="*/ 290 h 1626"/>
                <a:gd name="T24" fmla="*/ 27 w 150"/>
                <a:gd name="T25" fmla="*/ 0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0" h="1626">
                  <a:moveTo>
                    <a:pt x="27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92" y="284"/>
                    <a:pt x="92" y="284"/>
                    <a:pt x="92" y="284"/>
                  </a:cubicBezTo>
                  <a:cubicBezTo>
                    <a:pt x="96" y="291"/>
                    <a:pt x="98" y="299"/>
                    <a:pt x="98" y="299"/>
                  </a:cubicBezTo>
                  <a:cubicBezTo>
                    <a:pt x="98" y="1625"/>
                    <a:pt x="98" y="1625"/>
                    <a:pt x="98" y="1625"/>
                  </a:cubicBezTo>
                  <a:cubicBezTo>
                    <a:pt x="36" y="1625"/>
                    <a:pt x="36" y="1625"/>
                    <a:pt x="36" y="1625"/>
                  </a:cubicBezTo>
                  <a:cubicBezTo>
                    <a:pt x="36" y="1626"/>
                    <a:pt x="36" y="1626"/>
                    <a:pt x="36" y="1626"/>
                  </a:cubicBezTo>
                  <a:cubicBezTo>
                    <a:pt x="150" y="1626"/>
                    <a:pt x="150" y="1626"/>
                    <a:pt x="150" y="1626"/>
                  </a:cubicBezTo>
                  <a:cubicBezTo>
                    <a:pt x="135" y="290"/>
                    <a:pt x="135" y="290"/>
                    <a:pt x="135" y="29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7" name="Freeform 51"/>
            <p:cNvSpPr>
              <a:spLocks/>
            </p:cNvSpPr>
            <p:nvPr/>
          </p:nvSpPr>
          <p:spPr bwMode="auto">
            <a:xfrm>
              <a:off x="6161979" y="4441687"/>
              <a:ext cx="157542" cy="298252"/>
            </a:xfrm>
            <a:custGeom>
              <a:avLst/>
              <a:gdLst>
                <a:gd name="T0" fmla="*/ 45 w 99"/>
                <a:gd name="T1" fmla="*/ 0 h 187"/>
                <a:gd name="T2" fmla="*/ 45 w 99"/>
                <a:gd name="T3" fmla="*/ 0 h 187"/>
                <a:gd name="T4" fmla="*/ 11 w 99"/>
                <a:gd name="T5" fmla="*/ 3 h 187"/>
                <a:gd name="T6" fmla="*/ 0 w 99"/>
                <a:gd name="T7" fmla="*/ 3 h 187"/>
                <a:gd name="T8" fmla="*/ 0 w 99"/>
                <a:gd name="T9" fmla="*/ 160 h 187"/>
                <a:gd name="T10" fmla="*/ 3 w 99"/>
                <a:gd name="T11" fmla="*/ 160 h 187"/>
                <a:gd name="T12" fmla="*/ 4 w 99"/>
                <a:gd name="T13" fmla="*/ 160 h 187"/>
                <a:gd name="T14" fmla="*/ 42 w 99"/>
                <a:gd name="T15" fmla="*/ 187 h 187"/>
                <a:gd name="T16" fmla="*/ 72 w 99"/>
                <a:gd name="T17" fmla="*/ 157 h 187"/>
                <a:gd name="T18" fmla="*/ 73 w 99"/>
                <a:gd name="T19" fmla="*/ 157 h 187"/>
                <a:gd name="T20" fmla="*/ 99 w 99"/>
                <a:gd name="T21" fmla="*/ 174 h 187"/>
                <a:gd name="T22" fmla="*/ 99 w 99"/>
                <a:gd name="T23" fmla="*/ 172 h 187"/>
                <a:gd name="T24" fmla="*/ 45 w 99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87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3" y="2"/>
                    <a:pt x="21" y="3"/>
                    <a:pt x="11" y="3"/>
                  </a:cubicBezTo>
                  <a:cubicBezTo>
                    <a:pt x="7" y="3"/>
                    <a:pt x="3" y="3"/>
                    <a:pt x="0" y="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" y="160"/>
                    <a:pt x="2" y="160"/>
                    <a:pt x="3" y="160"/>
                  </a:cubicBezTo>
                  <a:cubicBezTo>
                    <a:pt x="3" y="160"/>
                    <a:pt x="4" y="160"/>
                    <a:pt x="4" y="160"/>
                  </a:cubicBezTo>
                  <a:cubicBezTo>
                    <a:pt x="29" y="160"/>
                    <a:pt x="39" y="178"/>
                    <a:pt x="42" y="187"/>
                  </a:cubicBezTo>
                  <a:cubicBezTo>
                    <a:pt x="44" y="179"/>
                    <a:pt x="50" y="158"/>
                    <a:pt x="72" y="157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87" y="157"/>
                    <a:pt x="94" y="166"/>
                    <a:pt x="99" y="174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8" name="Freeform 52"/>
            <p:cNvSpPr>
              <a:spLocks/>
            </p:cNvSpPr>
            <p:nvPr/>
          </p:nvSpPr>
          <p:spPr bwMode="auto">
            <a:xfrm>
              <a:off x="6161979" y="4696851"/>
              <a:ext cx="68672" cy="2158456"/>
            </a:xfrm>
            <a:custGeom>
              <a:avLst/>
              <a:gdLst>
                <a:gd name="T0" fmla="*/ 4 w 43"/>
                <a:gd name="T1" fmla="*/ 0 h 1356"/>
                <a:gd name="T2" fmla="*/ 3 w 43"/>
                <a:gd name="T3" fmla="*/ 0 h 1356"/>
                <a:gd name="T4" fmla="*/ 0 w 43"/>
                <a:gd name="T5" fmla="*/ 0 h 1356"/>
                <a:gd name="T6" fmla="*/ 0 w 43"/>
                <a:gd name="T7" fmla="*/ 1356 h 1356"/>
                <a:gd name="T8" fmla="*/ 43 w 43"/>
                <a:gd name="T9" fmla="*/ 1356 h 1356"/>
                <a:gd name="T10" fmla="*/ 43 w 43"/>
                <a:gd name="T11" fmla="*/ 1355 h 1356"/>
                <a:gd name="T12" fmla="*/ 42 w 43"/>
                <a:gd name="T13" fmla="*/ 1355 h 1356"/>
                <a:gd name="T14" fmla="*/ 42 w 43"/>
                <a:gd name="T15" fmla="*/ 29 h 1356"/>
                <a:gd name="T16" fmla="*/ 42 w 43"/>
                <a:gd name="T17" fmla="*/ 27 h 1356"/>
                <a:gd name="T18" fmla="*/ 4 w 43"/>
                <a:gd name="T19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356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356"/>
                    <a:pt x="0" y="1356"/>
                    <a:pt x="0" y="1356"/>
                  </a:cubicBezTo>
                  <a:cubicBezTo>
                    <a:pt x="43" y="1356"/>
                    <a:pt x="43" y="1356"/>
                    <a:pt x="43" y="1356"/>
                  </a:cubicBezTo>
                  <a:cubicBezTo>
                    <a:pt x="43" y="1355"/>
                    <a:pt x="43" y="1355"/>
                    <a:pt x="43" y="1355"/>
                  </a:cubicBezTo>
                  <a:cubicBezTo>
                    <a:pt x="42" y="1355"/>
                    <a:pt x="42" y="1355"/>
                    <a:pt x="42" y="1355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7"/>
                  </a:cubicBezTo>
                  <a:cubicBezTo>
                    <a:pt x="39" y="18"/>
                    <a:pt x="29" y="0"/>
                    <a:pt x="4" y="0"/>
                  </a:cubicBezTo>
                </a:path>
              </a:pathLst>
            </a:custGeom>
            <a:solidFill>
              <a:srgbClr val="F39C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9" name="Freeform 53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31 w 63"/>
                <a:gd name="T1" fmla="*/ 0 h 1358"/>
                <a:gd name="T2" fmla="*/ 30 w 63"/>
                <a:gd name="T3" fmla="*/ 0 h 1358"/>
                <a:gd name="T4" fmla="*/ 0 w 63"/>
                <a:gd name="T5" fmla="*/ 30 h 1358"/>
                <a:gd name="T6" fmla="*/ 0 w 63"/>
                <a:gd name="T7" fmla="*/ 32 h 1358"/>
                <a:gd name="T8" fmla="*/ 0 w 63"/>
                <a:gd name="T9" fmla="*/ 1358 h 1358"/>
                <a:gd name="T10" fmla="*/ 1 w 63"/>
                <a:gd name="T11" fmla="*/ 1358 h 1358"/>
                <a:gd name="T12" fmla="*/ 63 w 63"/>
                <a:gd name="T13" fmla="*/ 1358 h 1358"/>
                <a:gd name="T14" fmla="*/ 63 w 63"/>
                <a:gd name="T15" fmla="*/ 32 h 1358"/>
                <a:gd name="T16" fmla="*/ 57 w 63"/>
                <a:gd name="T17" fmla="*/ 17 h 1358"/>
                <a:gd name="T18" fmla="*/ 31 w 63"/>
                <a:gd name="T19" fmla="*/ 0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358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8" y="1"/>
                    <a:pt x="2" y="22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358"/>
                    <a:pt x="0" y="1358"/>
                    <a:pt x="0" y="1358"/>
                  </a:cubicBezTo>
                  <a:cubicBezTo>
                    <a:pt x="1" y="1358"/>
                    <a:pt x="1" y="1358"/>
                    <a:pt x="1" y="1358"/>
                  </a:cubicBezTo>
                  <a:cubicBezTo>
                    <a:pt x="63" y="1358"/>
                    <a:pt x="63" y="1358"/>
                    <a:pt x="63" y="1358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rgbClr val="F39C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0" name="Freeform 54"/>
            <p:cNvSpPr>
              <a:spLocks/>
            </p:cNvSpPr>
            <p:nvPr/>
          </p:nvSpPr>
          <p:spPr bwMode="auto">
            <a:xfrm>
              <a:off x="6161979" y="4268661"/>
              <a:ext cx="72038" cy="178413"/>
            </a:xfrm>
            <a:custGeom>
              <a:avLst/>
              <a:gdLst>
                <a:gd name="T0" fmla="*/ 12 w 45"/>
                <a:gd name="T1" fmla="*/ 0 h 112"/>
                <a:gd name="T2" fmla="*/ 7 w 45"/>
                <a:gd name="T3" fmla="*/ 0 h 112"/>
                <a:gd name="T4" fmla="*/ 0 w 45"/>
                <a:gd name="T5" fmla="*/ 0 h 112"/>
                <a:gd name="T6" fmla="*/ 0 w 45"/>
                <a:gd name="T7" fmla="*/ 112 h 112"/>
                <a:gd name="T8" fmla="*/ 11 w 45"/>
                <a:gd name="T9" fmla="*/ 112 h 112"/>
                <a:gd name="T10" fmla="*/ 45 w 45"/>
                <a:gd name="T11" fmla="*/ 109 h 112"/>
                <a:gd name="T12" fmla="*/ 45 w 45"/>
                <a:gd name="T13" fmla="*/ 109 h 112"/>
                <a:gd name="T14" fmla="*/ 12 w 45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12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" y="112"/>
                    <a:pt x="7" y="112"/>
                    <a:pt x="11" y="112"/>
                  </a:cubicBezTo>
                  <a:cubicBezTo>
                    <a:pt x="21" y="112"/>
                    <a:pt x="33" y="111"/>
                    <a:pt x="45" y="109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F39C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91" name="Group 3"/>
          <p:cNvGrpSpPr/>
          <p:nvPr userDrawn="1"/>
        </p:nvGrpSpPr>
        <p:grpSpPr>
          <a:xfrm rot="10800000" flipV="1">
            <a:off x="8605766" y="6225656"/>
            <a:ext cx="412599" cy="1820482"/>
            <a:chOff x="4980416" y="5037518"/>
            <a:chExt cx="412706" cy="1820482"/>
          </a:xfrm>
        </p:grpSpPr>
        <p:sp>
          <p:nvSpPr>
            <p:cNvPr id="392" name="Freeform 11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3" name="Freeform 12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4" name="Freeform 13"/>
            <p:cNvSpPr>
              <a:spLocks/>
            </p:cNvSpPr>
            <p:nvPr/>
          </p:nvSpPr>
          <p:spPr bwMode="auto">
            <a:xfrm>
              <a:off x="5078038" y="5468401"/>
              <a:ext cx="125899" cy="1386906"/>
            </a:xfrm>
            <a:custGeom>
              <a:avLst/>
              <a:gdLst>
                <a:gd name="T0" fmla="*/ 79 w 79"/>
                <a:gd name="T1" fmla="*/ 871 h 871"/>
                <a:gd name="T2" fmla="*/ 0 w 79"/>
                <a:gd name="T3" fmla="*/ 871 h 871"/>
                <a:gd name="T4" fmla="*/ 0 w 79"/>
                <a:gd name="T5" fmla="*/ 33 h 871"/>
                <a:gd name="T6" fmla="*/ 39 w 79"/>
                <a:gd name="T7" fmla="*/ 1 h 871"/>
                <a:gd name="T8" fmla="*/ 79 w 79"/>
                <a:gd name="T9" fmla="*/ 33 h 871"/>
                <a:gd name="T10" fmla="*/ 79 w 79"/>
                <a:gd name="T11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71">
                  <a:moveTo>
                    <a:pt x="79" y="871"/>
                  </a:moveTo>
                  <a:cubicBezTo>
                    <a:pt x="0" y="871"/>
                    <a:pt x="0" y="871"/>
                    <a:pt x="0" y="87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9" y="1"/>
                  </a:cubicBezTo>
                  <a:cubicBezTo>
                    <a:pt x="73" y="0"/>
                    <a:pt x="79" y="33"/>
                    <a:pt x="79" y="33"/>
                  </a:cubicBezTo>
                  <a:cubicBezTo>
                    <a:pt x="79" y="871"/>
                    <a:pt x="79" y="871"/>
                    <a:pt x="79" y="871"/>
                  </a:cubicBezTo>
                </a:path>
              </a:pathLst>
            </a:custGeom>
            <a:solidFill>
              <a:srgbClr val="00A39E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5" name="Freeform 14"/>
            <p:cNvSpPr>
              <a:spLocks/>
            </p:cNvSpPr>
            <p:nvPr/>
          </p:nvSpPr>
          <p:spPr bwMode="auto">
            <a:xfrm>
              <a:off x="5200571" y="5465708"/>
              <a:ext cx="101662" cy="1387579"/>
            </a:xfrm>
            <a:custGeom>
              <a:avLst/>
              <a:gdLst>
                <a:gd name="T0" fmla="*/ 64 w 64"/>
                <a:gd name="T1" fmla="*/ 872 h 872"/>
                <a:gd name="T2" fmla="*/ 0 w 64"/>
                <a:gd name="T3" fmla="*/ 872 h 872"/>
                <a:gd name="T4" fmla="*/ 0 w 64"/>
                <a:gd name="T5" fmla="*/ 33 h 872"/>
                <a:gd name="T6" fmla="*/ 31 w 64"/>
                <a:gd name="T7" fmla="*/ 1 h 872"/>
                <a:gd name="T8" fmla="*/ 64 w 64"/>
                <a:gd name="T9" fmla="*/ 33 h 872"/>
                <a:gd name="T10" fmla="*/ 64 w 64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872">
                  <a:moveTo>
                    <a:pt x="64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8" y="0"/>
                    <a:pt x="64" y="33"/>
                    <a:pt x="64" y="33"/>
                  </a:cubicBezTo>
                  <a:cubicBezTo>
                    <a:pt x="64" y="872"/>
                    <a:pt x="64" y="872"/>
                    <a:pt x="64" y="872"/>
                  </a:cubicBezTo>
                </a:path>
              </a:pathLst>
            </a:custGeom>
            <a:solidFill>
              <a:srgbClr val="AB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6" name="Freeform 15"/>
            <p:cNvSpPr>
              <a:spLocks/>
            </p:cNvSpPr>
            <p:nvPr/>
          </p:nvSpPr>
          <p:spPr bwMode="auto">
            <a:xfrm>
              <a:off x="4980416" y="5465708"/>
              <a:ext cx="100315" cy="1387579"/>
            </a:xfrm>
            <a:custGeom>
              <a:avLst/>
              <a:gdLst>
                <a:gd name="T0" fmla="*/ 63 w 63"/>
                <a:gd name="T1" fmla="*/ 872 h 872"/>
                <a:gd name="T2" fmla="*/ 0 w 63"/>
                <a:gd name="T3" fmla="*/ 872 h 872"/>
                <a:gd name="T4" fmla="*/ 0 w 63"/>
                <a:gd name="T5" fmla="*/ 33 h 872"/>
                <a:gd name="T6" fmla="*/ 31 w 63"/>
                <a:gd name="T7" fmla="*/ 1 h 872"/>
                <a:gd name="T8" fmla="*/ 63 w 63"/>
                <a:gd name="T9" fmla="*/ 33 h 872"/>
                <a:gd name="T10" fmla="*/ 63 w 63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72">
                  <a:moveTo>
                    <a:pt x="63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7" y="0"/>
                    <a:pt x="63" y="33"/>
                    <a:pt x="63" y="33"/>
                  </a:cubicBezTo>
                  <a:lnTo>
                    <a:pt x="63" y="872"/>
                  </a:lnTo>
                  <a:close/>
                </a:path>
              </a:pathLst>
            </a:custGeom>
            <a:solidFill>
              <a:srgbClr val="00A39E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7" name="Freeform 16"/>
            <p:cNvSpPr>
              <a:spLocks/>
            </p:cNvSpPr>
            <p:nvPr/>
          </p:nvSpPr>
          <p:spPr bwMode="auto">
            <a:xfrm>
              <a:off x="5076019" y="5038865"/>
              <a:ext cx="132631" cy="192551"/>
            </a:xfrm>
            <a:custGeom>
              <a:avLst/>
              <a:gdLst>
                <a:gd name="T0" fmla="*/ 0 w 83"/>
                <a:gd name="T1" fmla="*/ 111 h 121"/>
                <a:gd name="T2" fmla="*/ 83 w 83"/>
                <a:gd name="T3" fmla="*/ 113 h 121"/>
                <a:gd name="T4" fmla="*/ 49 w 83"/>
                <a:gd name="T5" fmla="*/ 0 h 121"/>
                <a:gd name="T6" fmla="*/ 29 w 83"/>
                <a:gd name="T7" fmla="*/ 0 h 121"/>
                <a:gd name="T8" fmla="*/ 0 w 83"/>
                <a:gd name="T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1">
                  <a:moveTo>
                    <a:pt x="0" y="111"/>
                  </a:moveTo>
                  <a:cubicBezTo>
                    <a:pt x="0" y="111"/>
                    <a:pt x="40" y="121"/>
                    <a:pt x="83" y="1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rgbClr val="00A39E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8" name="Freeform 35"/>
            <p:cNvSpPr>
              <a:spLocks/>
            </p:cNvSpPr>
            <p:nvPr/>
          </p:nvSpPr>
          <p:spPr bwMode="auto">
            <a:xfrm>
              <a:off x="5143344" y="5037518"/>
              <a:ext cx="249778" cy="1820482"/>
            </a:xfrm>
            <a:custGeom>
              <a:avLst/>
              <a:gdLst>
                <a:gd name="T0" fmla="*/ 34 w 157"/>
                <a:gd name="T1" fmla="*/ 0 h 1144"/>
                <a:gd name="T2" fmla="*/ 0 w 157"/>
                <a:gd name="T3" fmla="*/ 1 h 1144"/>
                <a:gd name="T4" fmla="*/ 7 w 157"/>
                <a:gd name="T5" fmla="*/ 1 h 1144"/>
                <a:gd name="T6" fmla="*/ 41 w 157"/>
                <a:gd name="T7" fmla="*/ 114 h 1144"/>
                <a:gd name="T8" fmla="*/ 41 w 157"/>
                <a:gd name="T9" fmla="*/ 114 h 1144"/>
                <a:gd name="T10" fmla="*/ 94 w 157"/>
                <a:gd name="T11" fmla="*/ 285 h 1144"/>
                <a:gd name="T12" fmla="*/ 94 w 157"/>
                <a:gd name="T13" fmla="*/ 286 h 1144"/>
                <a:gd name="T14" fmla="*/ 100 w 157"/>
                <a:gd name="T15" fmla="*/ 302 h 1144"/>
                <a:gd name="T16" fmla="*/ 100 w 157"/>
                <a:gd name="T17" fmla="*/ 1141 h 1144"/>
                <a:gd name="T18" fmla="*/ 38 w 157"/>
                <a:gd name="T19" fmla="*/ 1141 h 1144"/>
                <a:gd name="T20" fmla="*/ 38 w 157"/>
                <a:gd name="T21" fmla="*/ 1142 h 1144"/>
                <a:gd name="T22" fmla="*/ 0 w 157"/>
                <a:gd name="T23" fmla="*/ 1142 h 1144"/>
                <a:gd name="T24" fmla="*/ 0 w 157"/>
                <a:gd name="T25" fmla="*/ 1144 h 1144"/>
                <a:gd name="T26" fmla="*/ 157 w 157"/>
                <a:gd name="T27" fmla="*/ 1142 h 1144"/>
                <a:gd name="T28" fmla="*/ 142 w 157"/>
                <a:gd name="T29" fmla="*/ 290 h 1144"/>
                <a:gd name="T30" fmla="*/ 34 w 157"/>
                <a:gd name="T31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7" h="11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4" y="286"/>
                    <a:pt x="94" y="286"/>
                    <a:pt x="94" y="286"/>
                  </a:cubicBezTo>
                  <a:cubicBezTo>
                    <a:pt x="98" y="294"/>
                    <a:pt x="100" y="302"/>
                    <a:pt x="100" y="302"/>
                  </a:cubicBezTo>
                  <a:cubicBezTo>
                    <a:pt x="100" y="1141"/>
                    <a:pt x="100" y="1141"/>
                    <a:pt x="100" y="1141"/>
                  </a:cubicBezTo>
                  <a:cubicBezTo>
                    <a:pt x="38" y="1141"/>
                    <a:pt x="38" y="1141"/>
                    <a:pt x="38" y="1141"/>
                  </a:cubicBezTo>
                  <a:cubicBezTo>
                    <a:pt x="38" y="1142"/>
                    <a:pt x="38" y="1142"/>
                    <a:pt x="38" y="1142"/>
                  </a:cubicBezTo>
                  <a:cubicBezTo>
                    <a:pt x="0" y="1142"/>
                    <a:pt x="0" y="1142"/>
                    <a:pt x="0" y="114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157" y="1142"/>
                    <a:pt x="157" y="1142"/>
                    <a:pt x="157" y="11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9" name="Freeform 36"/>
            <p:cNvSpPr>
              <a:spLocks/>
            </p:cNvSpPr>
            <p:nvPr/>
          </p:nvSpPr>
          <p:spPr bwMode="auto">
            <a:xfrm>
              <a:off x="5143344" y="5218624"/>
              <a:ext cx="149463" cy="294886"/>
            </a:xfrm>
            <a:custGeom>
              <a:avLst/>
              <a:gdLst>
                <a:gd name="T0" fmla="*/ 41 w 94"/>
                <a:gd name="T1" fmla="*/ 0 h 185"/>
                <a:gd name="T2" fmla="*/ 6 w 94"/>
                <a:gd name="T3" fmla="*/ 3 h 185"/>
                <a:gd name="T4" fmla="*/ 0 w 94"/>
                <a:gd name="T5" fmla="*/ 3 h 185"/>
                <a:gd name="T6" fmla="*/ 0 w 94"/>
                <a:gd name="T7" fmla="*/ 158 h 185"/>
                <a:gd name="T8" fmla="*/ 37 w 94"/>
                <a:gd name="T9" fmla="*/ 185 h 185"/>
                <a:gd name="T10" fmla="*/ 67 w 94"/>
                <a:gd name="T11" fmla="*/ 156 h 185"/>
                <a:gd name="T12" fmla="*/ 68 w 94"/>
                <a:gd name="T13" fmla="*/ 156 h 185"/>
                <a:gd name="T14" fmla="*/ 94 w 94"/>
                <a:gd name="T15" fmla="*/ 172 h 185"/>
                <a:gd name="T16" fmla="*/ 94 w 94"/>
                <a:gd name="T17" fmla="*/ 171 h 185"/>
                <a:gd name="T18" fmla="*/ 41 w 94"/>
                <a:gd name="T1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85">
                  <a:moveTo>
                    <a:pt x="41" y="0"/>
                  </a:moveTo>
                  <a:cubicBezTo>
                    <a:pt x="28" y="2"/>
                    <a:pt x="16" y="3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24" y="159"/>
                    <a:pt x="34" y="177"/>
                    <a:pt x="37" y="185"/>
                  </a:cubicBezTo>
                  <a:cubicBezTo>
                    <a:pt x="38" y="178"/>
                    <a:pt x="45" y="157"/>
                    <a:pt x="67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1" y="156"/>
                    <a:pt x="89" y="164"/>
                    <a:pt x="94" y="172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0" name="Freeform 37"/>
            <p:cNvSpPr>
              <a:spLocks/>
            </p:cNvSpPr>
            <p:nvPr/>
          </p:nvSpPr>
          <p:spPr bwMode="auto">
            <a:xfrm>
              <a:off x="5143344" y="5470421"/>
              <a:ext cx="60593" cy="1384886"/>
            </a:xfrm>
            <a:custGeom>
              <a:avLst/>
              <a:gdLst>
                <a:gd name="T0" fmla="*/ 0 w 38"/>
                <a:gd name="T1" fmla="*/ 0 h 870"/>
                <a:gd name="T2" fmla="*/ 0 w 38"/>
                <a:gd name="T3" fmla="*/ 870 h 870"/>
                <a:gd name="T4" fmla="*/ 38 w 38"/>
                <a:gd name="T5" fmla="*/ 870 h 870"/>
                <a:gd name="T6" fmla="*/ 38 w 38"/>
                <a:gd name="T7" fmla="*/ 869 h 870"/>
                <a:gd name="T8" fmla="*/ 36 w 38"/>
                <a:gd name="T9" fmla="*/ 869 h 870"/>
                <a:gd name="T10" fmla="*/ 36 w 38"/>
                <a:gd name="T11" fmla="*/ 30 h 870"/>
                <a:gd name="T12" fmla="*/ 37 w 38"/>
                <a:gd name="T13" fmla="*/ 27 h 870"/>
                <a:gd name="T14" fmla="*/ 0 w 38"/>
                <a:gd name="T15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70">
                  <a:moveTo>
                    <a:pt x="0" y="0"/>
                  </a:moveTo>
                  <a:cubicBezTo>
                    <a:pt x="0" y="870"/>
                    <a:pt x="0" y="870"/>
                    <a:pt x="0" y="870"/>
                  </a:cubicBezTo>
                  <a:cubicBezTo>
                    <a:pt x="38" y="870"/>
                    <a:pt x="38" y="870"/>
                    <a:pt x="38" y="870"/>
                  </a:cubicBezTo>
                  <a:cubicBezTo>
                    <a:pt x="38" y="869"/>
                    <a:pt x="38" y="869"/>
                    <a:pt x="38" y="869"/>
                  </a:cubicBezTo>
                  <a:cubicBezTo>
                    <a:pt x="36" y="869"/>
                    <a:pt x="36" y="869"/>
                    <a:pt x="36" y="86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7" y="29"/>
                    <a:pt x="37" y="27"/>
                  </a:cubicBezTo>
                  <a:cubicBezTo>
                    <a:pt x="34" y="19"/>
                    <a:pt x="24" y="1"/>
                    <a:pt x="0" y="0"/>
                  </a:cubicBezTo>
                </a:path>
              </a:pathLst>
            </a:custGeom>
            <a:solidFill>
              <a:srgbClr val="00A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1" name="Freeform 38"/>
            <p:cNvSpPr>
              <a:spLocks/>
            </p:cNvSpPr>
            <p:nvPr/>
          </p:nvSpPr>
          <p:spPr bwMode="auto">
            <a:xfrm>
              <a:off x="5200571" y="5467055"/>
              <a:ext cx="101662" cy="1386232"/>
            </a:xfrm>
            <a:custGeom>
              <a:avLst/>
              <a:gdLst>
                <a:gd name="T0" fmla="*/ 32 w 64"/>
                <a:gd name="T1" fmla="*/ 0 h 871"/>
                <a:gd name="T2" fmla="*/ 31 w 64"/>
                <a:gd name="T3" fmla="*/ 0 h 871"/>
                <a:gd name="T4" fmla="*/ 1 w 64"/>
                <a:gd name="T5" fmla="*/ 29 h 871"/>
                <a:gd name="T6" fmla="*/ 0 w 64"/>
                <a:gd name="T7" fmla="*/ 32 h 871"/>
                <a:gd name="T8" fmla="*/ 0 w 64"/>
                <a:gd name="T9" fmla="*/ 871 h 871"/>
                <a:gd name="T10" fmla="*/ 2 w 64"/>
                <a:gd name="T11" fmla="*/ 871 h 871"/>
                <a:gd name="T12" fmla="*/ 64 w 64"/>
                <a:gd name="T13" fmla="*/ 871 h 871"/>
                <a:gd name="T14" fmla="*/ 64 w 64"/>
                <a:gd name="T15" fmla="*/ 32 h 871"/>
                <a:gd name="T16" fmla="*/ 58 w 64"/>
                <a:gd name="T17" fmla="*/ 16 h 871"/>
                <a:gd name="T18" fmla="*/ 32 w 64"/>
                <a:gd name="T1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871">
                  <a:moveTo>
                    <a:pt x="32" y="0"/>
                  </a:moveTo>
                  <a:cubicBezTo>
                    <a:pt x="32" y="0"/>
                    <a:pt x="32" y="0"/>
                    <a:pt x="31" y="0"/>
                  </a:cubicBezTo>
                  <a:cubicBezTo>
                    <a:pt x="9" y="1"/>
                    <a:pt x="2" y="22"/>
                    <a:pt x="1" y="29"/>
                  </a:cubicBezTo>
                  <a:cubicBezTo>
                    <a:pt x="1" y="31"/>
                    <a:pt x="0" y="32"/>
                    <a:pt x="0" y="32"/>
                  </a:cubicBezTo>
                  <a:cubicBezTo>
                    <a:pt x="0" y="871"/>
                    <a:pt x="0" y="871"/>
                    <a:pt x="0" y="871"/>
                  </a:cubicBezTo>
                  <a:cubicBezTo>
                    <a:pt x="2" y="871"/>
                    <a:pt x="2" y="871"/>
                    <a:pt x="2" y="871"/>
                  </a:cubicBezTo>
                  <a:cubicBezTo>
                    <a:pt x="64" y="871"/>
                    <a:pt x="64" y="871"/>
                    <a:pt x="64" y="87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2" y="24"/>
                    <a:pt x="58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rgbClr val="00A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2" name="Freeform 39"/>
            <p:cNvSpPr>
              <a:spLocks/>
            </p:cNvSpPr>
            <p:nvPr/>
          </p:nvSpPr>
          <p:spPr bwMode="auto">
            <a:xfrm>
              <a:off x="5143344" y="5038865"/>
              <a:ext cx="65306" cy="184472"/>
            </a:xfrm>
            <a:custGeom>
              <a:avLst/>
              <a:gdLst>
                <a:gd name="T0" fmla="*/ 7 w 41"/>
                <a:gd name="T1" fmla="*/ 0 h 116"/>
                <a:gd name="T2" fmla="*/ 0 w 41"/>
                <a:gd name="T3" fmla="*/ 0 h 116"/>
                <a:gd name="T4" fmla="*/ 0 w 41"/>
                <a:gd name="T5" fmla="*/ 116 h 116"/>
                <a:gd name="T6" fmla="*/ 6 w 41"/>
                <a:gd name="T7" fmla="*/ 116 h 116"/>
                <a:gd name="T8" fmla="*/ 41 w 41"/>
                <a:gd name="T9" fmla="*/ 113 h 116"/>
                <a:gd name="T10" fmla="*/ 41 w 41"/>
                <a:gd name="T11" fmla="*/ 113 h 116"/>
                <a:gd name="T12" fmla="*/ 7 w 41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2" y="116"/>
                    <a:pt x="4" y="116"/>
                    <a:pt x="6" y="116"/>
                  </a:cubicBezTo>
                  <a:cubicBezTo>
                    <a:pt x="16" y="116"/>
                    <a:pt x="28" y="115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00A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03" name="Group 4"/>
          <p:cNvGrpSpPr/>
          <p:nvPr userDrawn="1"/>
        </p:nvGrpSpPr>
        <p:grpSpPr>
          <a:xfrm rot="10800000" flipV="1">
            <a:off x="8083456" y="6225657"/>
            <a:ext cx="412599" cy="1494115"/>
            <a:chOff x="5502862" y="5355294"/>
            <a:chExt cx="412706" cy="1502706"/>
          </a:xfrm>
        </p:grpSpPr>
        <p:sp>
          <p:nvSpPr>
            <p:cNvPr id="404" name="Freeform 23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5" name="Freeform 24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6" name="Freeform 25"/>
            <p:cNvSpPr>
              <a:spLocks/>
            </p:cNvSpPr>
            <p:nvPr/>
          </p:nvSpPr>
          <p:spPr bwMode="auto">
            <a:xfrm>
              <a:off x="5601831" y="5786851"/>
              <a:ext cx="125899" cy="1068456"/>
            </a:xfrm>
            <a:custGeom>
              <a:avLst/>
              <a:gdLst>
                <a:gd name="T0" fmla="*/ 79 w 79"/>
                <a:gd name="T1" fmla="*/ 671 h 671"/>
                <a:gd name="T2" fmla="*/ 0 w 79"/>
                <a:gd name="T3" fmla="*/ 671 h 671"/>
                <a:gd name="T4" fmla="*/ 0 w 79"/>
                <a:gd name="T5" fmla="*/ 32 h 671"/>
                <a:gd name="T6" fmla="*/ 38 w 79"/>
                <a:gd name="T7" fmla="*/ 1 h 671"/>
                <a:gd name="T8" fmla="*/ 79 w 79"/>
                <a:gd name="T9" fmla="*/ 32 h 671"/>
                <a:gd name="T10" fmla="*/ 79 w 79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671">
                  <a:moveTo>
                    <a:pt x="79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8" y="1"/>
                  </a:cubicBezTo>
                  <a:cubicBezTo>
                    <a:pt x="72" y="0"/>
                    <a:pt x="79" y="32"/>
                    <a:pt x="79" y="32"/>
                  </a:cubicBezTo>
                  <a:cubicBezTo>
                    <a:pt x="79" y="671"/>
                    <a:pt x="79" y="671"/>
                    <a:pt x="79" y="671"/>
                  </a:cubicBezTo>
                </a:path>
              </a:pathLst>
            </a:custGeom>
            <a:solidFill>
              <a:srgbClr val="82B732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7" name="Freeform 26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B59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8" name="Freeform 27"/>
            <p:cNvSpPr>
              <a:spLocks/>
            </p:cNvSpPr>
            <p:nvPr/>
          </p:nvSpPr>
          <p:spPr bwMode="auto">
            <a:xfrm>
              <a:off x="5502862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rgbClr val="82B732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9" name="Freeform 28"/>
            <p:cNvSpPr>
              <a:spLocks/>
            </p:cNvSpPr>
            <p:nvPr/>
          </p:nvSpPr>
          <p:spPr bwMode="auto">
            <a:xfrm>
              <a:off x="5599811" y="5357314"/>
              <a:ext cx="130611" cy="189185"/>
            </a:xfrm>
            <a:custGeom>
              <a:avLst/>
              <a:gdLst>
                <a:gd name="T0" fmla="*/ 0 w 82"/>
                <a:gd name="T1" fmla="*/ 110 h 119"/>
                <a:gd name="T2" fmla="*/ 82 w 82"/>
                <a:gd name="T3" fmla="*/ 111 h 119"/>
                <a:gd name="T4" fmla="*/ 48 w 82"/>
                <a:gd name="T5" fmla="*/ 0 h 119"/>
                <a:gd name="T6" fmla="*/ 28 w 82"/>
                <a:gd name="T7" fmla="*/ 0 h 119"/>
                <a:gd name="T8" fmla="*/ 0 w 82"/>
                <a:gd name="T9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19">
                  <a:moveTo>
                    <a:pt x="0" y="110"/>
                  </a:moveTo>
                  <a:cubicBezTo>
                    <a:pt x="0" y="110"/>
                    <a:pt x="39" y="119"/>
                    <a:pt x="82" y="1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rgbClr val="82B732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0" name="Freeform 40"/>
            <p:cNvSpPr>
              <a:spLocks/>
            </p:cNvSpPr>
            <p:nvPr/>
          </p:nvSpPr>
          <p:spPr bwMode="auto">
            <a:xfrm>
              <a:off x="5665117" y="5355294"/>
              <a:ext cx="250451" cy="1502706"/>
            </a:xfrm>
            <a:custGeom>
              <a:avLst/>
              <a:gdLst>
                <a:gd name="T0" fmla="*/ 34 w 157"/>
                <a:gd name="T1" fmla="*/ 0 h 944"/>
                <a:gd name="T2" fmla="*/ 0 w 157"/>
                <a:gd name="T3" fmla="*/ 1 h 944"/>
                <a:gd name="T4" fmla="*/ 0 w 157"/>
                <a:gd name="T5" fmla="*/ 1 h 944"/>
                <a:gd name="T6" fmla="*/ 7 w 157"/>
                <a:gd name="T7" fmla="*/ 1 h 944"/>
                <a:gd name="T8" fmla="*/ 41 w 157"/>
                <a:gd name="T9" fmla="*/ 112 h 944"/>
                <a:gd name="T10" fmla="*/ 40 w 157"/>
                <a:gd name="T11" fmla="*/ 113 h 944"/>
                <a:gd name="T12" fmla="*/ 95 w 157"/>
                <a:gd name="T13" fmla="*/ 284 h 944"/>
                <a:gd name="T14" fmla="*/ 94 w 157"/>
                <a:gd name="T15" fmla="*/ 286 h 944"/>
                <a:gd name="T16" fmla="*/ 100 w 157"/>
                <a:gd name="T17" fmla="*/ 301 h 944"/>
                <a:gd name="T18" fmla="*/ 100 w 157"/>
                <a:gd name="T19" fmla="*/ 941 h 944"/>
                <a:gd name="T20" fmla="*/ 39 w 157"/>
                <a:gd name="T21" fmla="*/ 941 h 944"/>
                <a:gd name="T22" fmla="*/ 39 w 157"/>
                <a:gd name="T23" fmla="*/ 942 h 944"/>
                <a:gd name="T24" fmla="*/ 0 w 157"/>
                <a:gd name="T25" fmla="*/ 942 h 944"/>
                <a:gd name="T26" fmla="*/ 0 w 157"/>
                <a:gd name="T27" fmla="*/ 944 h 944"/>
                <a:gd name="T28" fmla="*/ 157 w 157"/>
                <a:gd name="T29" fmla="*/ 942 h 944"/>
                <a:gd name="T30" fmla="*/ 142 w 157"/>
                <a:gd name="T31" fmla="*/ 290 h 944"/>
                <a:gd name="T32" fmla="*/ 34 w 157"/>
                <a:gd name="T3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9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41" y="112"/>
                    <a:pt x="41" y="113"/>
                    <a:pt x="40" y="113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4" y="286"/>
                    <a:pt x="94" y="286"/>
                    <a:pt x="94" y="286"/>
                  </a:cubicBezTo>
                  <a:cubicBezTo>
                    <a:pt x="98" y="293"/>
                    <a:pt x="100" y="301"/>
                    <a:pt x="100" y="301"/>
                  </a:cubicBezTo>
                  <a:cubicBezTo>
                    <a:pt x="100" y="941"/>
                    <a:pt x="100" y="941"/>
                    <a:pt x="100" y="941"/>
                  </a:cubicBezTo>
                  <a:cubicBezTo>
                    <a:pt x="39" y="941"/>
                    <a:pt x="39" y="941"/>
                    <a:pt x="39" y="941"/>
                  </a:cubicBezTo>
                  <a:cubicBezTo>
                    <a:pt x="39" y="942"/>
                    <a:pt x="39" y="942"/>
                    <a:pt x="39" y="942"/>
                  </a:cubicBezTo>
                  <a:cubicBezTo>
                    <a:pt x="0" y="942"/>
                    <a:pt x="0" y="942"/>
                    <a:pt x="0" y="942"/>
                  </a:cubicBezTo>
                  <a:cubicBezTo>
                    <a:pt x="0" y="944"/>
                    <a:pt x="0" y="944"/>
                    <a:pt x="0" y="944"/>
                  </a:cubicBezTo>
                  <a:cubicBezTo>
                    <a:pt x="157" y="942"/>
                    <a:pt x="157" y="942"/>
                    <a:pt x="157" y="9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1" name="Freeform 41"/>
            <p:cNvSpPr>
              <a:spLocks/>
            </p:cNvSpPr>
            <p:nvPr/>
          </p:nvSpPr>
          <p:spPr bwMode="auto">
            <a:xfrm>
              <a:off x="5665117" y="5535727"/>
              <a:ext cx="151482" cy="295559"/>
            </a:xfrm>
            <a:custGeom>
              <a:avLst/>
              <a:gdLst>
                <a:gd name="T0" fmla="*/ 40 w 95"/>
                <a:gd name="T1" fmla="*/ 0 h 186"/>
                <a:gd name="T2" fmla="*/ 6 w 95"/>
                <a:gd name="T3" fmla="*/ 2 h 186"/>
                <a:gd name="T4" fmla="*/ 0 w 95"/>
                <a:gd name="T5" fmla="*/ 2 h 186"/>
                <a:gd name="T6" fmla="*/ 0 w 95"/>
                <a:gd name="T7" fmla="*/ 159 h 186"/>
                <a:gd name="T8" fmla="*/ 37 w 95"/>
                <a:gd name="T9" fmla="*/ 186 h 186"/>
                <a:gd name="T10" fmla="*/ 68 w 95"/>
                <a:gd name="T11" fmla="*/ 156 h 186"/>
                <a:gd name="T12" fmla="*/ 68 w 95"/>
                <a:gd name="T13" fmla="*/ 156 h 186"/>
                <a:gd name="T14" fmla="*/ 94 w 95"/>
                <a:gd name="T15" fmla="*/ 173 h 186"/>
                <a:gd name="T16" fmla="*/ 95 w 95"/>
                <a:gd name="T17" fmla="*/ 171 h 186"/>
                <a:gd name="T18" fmla="*/ 40 w 9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86">
                  <a:moveTo>
                    <a:pt x="40" y="0"/>
                  </a:moveTo>
                  <a:cubicBezTo>
                    <a:pt x="28" y="2"/>
                    <a:pt x="1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24" y="159"/>
                    <a:pt x="34" y="177"/>
                    <a:pt x="37" y="186"/>
                  </a:cubicBezTo>
                  <a:cubicBezTo>
                    <a:pt x="39" y="179"/>
                    <a:pt x="45" y="157"/>
                    <a:pt x="68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2" y="156"/>
                    <a:pt x="89" y="165"/>
                    <a:pt x="94" y="173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2" name="Freeform 42"/>
            <p:cNvSpPr>
              <a:spLocks/>
            </p:cNvSpPr>
            <p:nvPr/>
          </p:nvSpPr>
          <p:spPr bwMode="auto">
            <a:xfrm>
              <a:off x="5679185" y="5788871"/>
              <a:ext cx="62613" cy="1066436"/>
            </a:xfrm>
            <a:custGeom>
              <a:avLst/>
              <a:gdLst>
                <a:gd name="T0" fmla="*/ 0 w 39"/>
                <a:gd name="T1" fmla="*/ 0 h 670"/>
                <a:gd name="T2" fmla="*/ 0 w 39"/>
                <a:gd name="T3" fmla="*/ 670 h 670"/>
                <a:gd name="T4" fmla="*/ 39 w 39"/>
                <a:gd name="T5" fmla="*/ 670 h 670"/>
                <a:gd name="T6" fmla="*/ 39 w 39"/>
                <a:gd name="T7" fmla="*/ 669 h 670"/>
                <a:gd name="T8" fmla="*/ 37 w 39"/>
                <a:gd name="T9" fmla="*/ 669 h 670"/>
                <a:gd name="T10" fmla="*/ 37 w 39"/>
                <a:gd name="T11" fmla="*/ 29 h 670"/>
                <a:gd name="T12" fmla="*/ 37 w 39"/>
                <a:gd name="T13" fmla="*/ 27 h 670"/>
                <a:gd name="T14" fmla="*/ 0 w 39"/>
                <a:gd name="T15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70">
                  <a:moveTo>
                    <a:pt x="0" y="0"/>
                  </a:moveTo>
                  <a:cubicBezTo>
                    <a:pt x="0" y="670"/>
                    <a:pt x="0" y="670"/>
                    <a:pt x="0" y="670"/>
                  </a:cubicBezTo>
                  <a:cubicBezTo>
                    <a:pt x="39" y="670"/>
                    <a:pt x="39" y="670"/>
                    <a:pt x="39" y="670"/>
                  </a:cubicBezTo>
                  <a:cubicBezTo>
                    <a:pt x="39" y="669"/>
                    <a:pt x="39" y="669"/>
                    <a:pt x="39" y="669"/>
                  </a:cubicBezTo>
                  <a:cubicBezTo>
                    <a:pt x="37" y="669"/>
                    <a:pt x="37" y="669"/>
                    <a:pt x="37" y="66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34" y="18"/>
                    <a:pt x="24" y="0"/>
                    <a:pt x="0" y="0"/>
                  </a:cubicBezTo>
                </a:path>
              </a:pathLst>
            </a:custGeom>
            <a:solidFill>
              <a:srgbClr val="82B7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3" name="Freeform 43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2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2" y="672"/>
                    <a:pt x="2" y="672"/>
                    <a:pt x="2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rgbClr val="82B7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4" name="Freeform 44"/>
            <p:cNvSpPr>
              <a:spLocks/>
            </p:cNvSpPr>
            <p:nvPr/>
          </p:nvSpPr>
          <p:spPr bwMode="auto">
            <a:xfrm>
              <a:off x="5665117" y="5357314"/>
              <a:ext cx="65306" cy="181106"/>
            </a:xfrm>
            <a:custGeom>
              <a:avLst/>
              <a:gdLst>
                <a:gd name="T0" fmla="*/ 7 w 41"/>
                <a:gd name="T1" fmla="*/ 0 h 114"/>
                <a:gd name="T2" fmla="*/ 0 w 41"/>
                <a:gd name="T3" fmla="*/ 0 h 114"/>
                <a:gd name="T4" fmla="*/ 0 w 41"/>
                <a:gd name="T5" fmla="*/ 114 h 114"/>
                <a:gd name="T6" fmla="*/ 6 w 41"/>
                <a:gd name="T7" fmla="*/ 114 h 114"/>
                <a:gd name="T8" fmla="*/ 40 w 41"/>
                <a:gd name="T9" fmla="*/ 112 h 114"/>
                <a:gd name="T10" fmla="*/ 41 w 41"/>
                <a:gd name="T11" fmla="*/ 111 h 114"/>
                <a:gd name="T12" fmla="*/ 7 w 41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4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4"/>
                    <a:pt x="4" y="114"/>
                    <a:pt x="6" y="114"/>
                  </a:cubicBezTo>
                  <a:cubicBezTo>
                    <a:pt x="16" y="114"/>
                    <a:pt x="28" y="114"/>
                    <a:pt x="40" y="112"/>
                  </a:cubicBezTo>
                  <a:cubicBezTo>
                    <a:pt x="41" y="112"/>
                    <a:pt x="41" y="111"/>
                    <a:pt x="41" y="11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82B7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15" name="Group 3"/>
          <p:cNvGrpSpPr/>
          <p:nvPr userDrawn="1"/>
        </p:nvGrpSpPr>
        <p:grpSpPr>
          <a:xfrm rot="10800000" flipV="1">
            <a:off x="10902484" y="6225657"/>
            <a:ext cx="412599" cy="1497992"/>
            <a:chOff x="4980416" y="5037518"/>
            <a:chExt cx="412706" cy="1820482"/>
          </a:xfrm>
        </p:grpSpPr>
        <p:sp>
          <p:nvSpPr>
            <p:cNvPr id="416" name="Freeform 11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7" name="Freeform 12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8" name="Freeform 13"/>
            <p:cNvSpPr>
              <a:spLocks/>
            </p:cNvSpPr>
            <p:nvPr/>
          </p:nvSpPr>
          <p:spPr bwMode="auto">
            <a:xfrm>
              <a:off x="5078038" y="5468401"/>
              <a:ext cx="125899" cy="1386906"/>
            </a:xfrm>
            <a:custGeom>
              <a:avLst/>
              <a:gdLst>
                <a:gd name="T0" fmla="*/ 79 w 79"/>
                <a:gd name="T1" fmla="*/ 871 h 871"/>
                <a:gd name="T2" fmla="*/ 0 w 79"/>
                <a:gd name="T3" fmla="*/ 871 h 871"/>
                <a:gd name="T4" fmla="*/ 0 w 79"/>
                <a:gd name="T5" fmla="*/ 33 h 871"/>
                <a:gd name="T6" fmla="*/ 39 w 79"/>
                <a:gd name="T7" fmla="*/ 1 h 871"/>
                <a:gd name="T8" fmla="*/ 79 w 79"/>
                <a:gd name="T9" fmla="*/ 33 h 871"/>
                <a:gd name="T10" fmla="*/ 79 w 79"/>
                <a:gd name="T11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71">
                  <a:moveTo>
                    <a:pt x="79" y="871"/>
                  </a:moveTo>
                  <a:cubicBezTo>
                    <a:pt x="0" y="871"/>
                    <a:pt x="0" y="871"/>
                    <a:pt x="0" y="87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9" y="1"/>
                  </a:cubicBezTo>
                  <a:cubicBezTo>
                    <a:pt x="73" y="0"/>
                    <a:pt x="79" y="33"/>
                    <a:pt x="79" y="33"/>
                  </a:cubicBezTo>
                  <a:cubicBezTo>
                    <a:pt x="79" y="871"/>
                    <a:pt x="79" y="871"/>
                    <a:pt x="79" y="871"/>
                  </a:cubicBezTo>
                </a:path>
              </a:pathLst>
            </a:custGeom>
            <a:solidFill>
              <a:srgbClr val="00A39E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9" name="Freeform 14"/>
            <p:cNvSpPr>
              <a:spLocks/>
            </p:cNvSpPr>
            <p:nvPr/>
          </p:nvSpPr>
          <p:spPr bwMode="auto">
            <a:xfrm>
              <a:off x="5200571" y="5465708"/>
              <a:ext cx="101662" cy="1387579"/>
            </a:xfrm>
            <a:custGeom>
              <a:avLst/>
              <a:gdLst>
                <a:gd name="T0" fmla="*/ 64 w 64"/>
                <a:gd name="T1" fmla="*/ 872 h 872"/>
                <a:gd name="T2" fmla="*/ 0 w 64"/>
                <a:gd name="T3" fmla="*/ 872 h 872"/>
                <a:gd name="T4" fmla="*/ 0 w 64"/>
                <a:gd name="T5" fmla="*/ 33 h 872"/>
                <a:gd name="T6" fmla="*/ 31 w 64"/>
                <a:gd name="T7" fmla="*/ 1 h 872"/>
                <a:gd name="T8" fmla="*/ 64 w 64"/>
                <a:gd name="T9" fmla="*/ 33 h 872"/>
                <a:gd name="T10" fmla="*/ 64 w 64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872">
                  <a:moveTo>
                    <a:pt x="64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8" y="0"/>
                    <a:pt x="64" y="33"/>
                    <a:pt x="64" y="33"/>
                  </a:cubicBezTo>
                  <a:cubicBezTo>
                    <a:pt x="64" y="872"/>
                    <a:pt x="64" y="872"/>
                    <a:pt x="64" y="872"/>
                  </a:cubicBezTo>
                </a:path>
              </a:pathLst>
            </a:custGeom>
            <a:solidFill>
              <a:srgbClr val="AB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0" name="Freeform 15"/>
            <p:cNvSpPr>
              <a:spLocks/>
            </p:cNvSpPr>
            <p:nvPr/>
          </p:nvSpPr>
          <p:spPr bwMode="auto">
            <a:xfrm>
              <a:off x="4980416" y="5465708"/>
              <a:ext cx="100315" cy="1387579"/>
            </a:xfrm>
            <a:custGeom>
              <a:avLst/>
              <a:gdLst>
                <a:gd name="T0" fmla="*/ 63 w 63"/>
                <a:gd name="T1" fmla="*/ 872 h 872"/>
                <a:gd name="T2" fmla="*/ 0 w 63"/>
                <a:gd name="T3" fmla="*/ 872 h 872"/>
                <a:gd name="T4" fmla="*/ 0 w 63"/>
                <a:gd name="T5" fmla="*/ 33 h 872"/>
                <a:gd name="T6" fmla="*/ 31 w 63"/>
                <a:gd name="T7" fmla="*/ 1 h 872"/>
                <a:gd name="T8" fmla="*/ 63 w 63"/>
                <a:gd name="T9" fmla="*/ 33 h 872"/>
                <a:gd name="T10" fmla="*/ 63 w 63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72">
                  <a:moveTo>
                    <a:pt x="63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7" y="0"/>
                    <a:pt x="63" y="33"/>
                    <a:pt x="63" y="33"/>
                  </a:cubicBezTo>
                  <a:lnTo>
                    <a:pt x="63" y="872"/>
                  </a:lnTo>
                  <a:close/>
                </a:path>
              </a:pathLst>
            </a:custGeom>
            <a:solidFill>
              <a:srgbClr val="00A39E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1" name="Freeform 16"/>
            <p:cNvSpPr>
              <a:spLocks/>
            </p:cNvSpPr>
            <p:nvPr/>
          </p:nvSpPr>
          <p:spPr bwMode="auto">
            <a:xfrm>
              <a:off x="5076019" y="5038865"/>
              <a:ext cx="132631" cy="192551"/>
            </a:xfrm>
            <a:custGeom>
              <a:avLst/>
              <a:gdLst>
                <a:gd name="T0" fmla="*/ 0 w 83"/>
                <a:gd name="T1" fmla="*/ 111 h 121"/>
                <a:gd name="T2" fmla="*/ 83 w 83"/>
                <a:gd name="T3" fmla="*/ 113 h 121"/>
                <a:gd name="T4" fmla="*/ 49 w 83"/>
                <a:gd name="T5" fmla="*/ 0 h 121"/>
                <a:gd name="T6" fmla="*/ 29 w 83"/>
                <a:gd name="T7" fmla="*/ 0 h 121"/>
                <a:gd name="T8" fmla="*/ 0 w 83"/>
                <a:gd name="T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1">
                  <a:moveTo>
                    <a:pt x="0" y="111"/>
                  </a:moveTo>
                  <a:cubicBezTo>
                    <a:pt x="0" y="111"/>
                    <a:pt x="40" y="121"/>
                    <a:pt x="83" y="1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rgbClr val="00A39E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2" name="Freeform 35"/>
            <p:cNvSpPr>
              <a:spLocks/>
            </p:cNvSpPr>
            <p:nvPr/>
          </p:nvSpPr>
          <p:spPr bwMode="auto">
            <a:xfrm>
              <a:off x="5143344" y="5037518"/>
              <a:ext cx="249778" cy="1820482"/>
            </a:xfrm>
            <a:custGeom>
              <a:avLst/>
              <a:gdLst>
                <a:gd name="T0" fmla="*/ 34 w 157"/>
                <a:gd name="T1" fmla="*/ 0 h 1144"/>
                <a:gd name="T2" fmla="*/ 0 w 157"/>
                <a:gd name="T3" fmla="*/ 1 h 1144"/>
                <a:gd name="T4" fmla="*/ 7 w 157"/>
                <a:gd name="T5" fmla="*/ 1 h 1144"/>
                <a:gd name="T6" fmla="*/ 41 w 157"/>
                <a:gd name="T7" fmla="*/ 114 h 1144"/>
                <a:gd name="T8" fmla="*/ 41 w 157"/>
                <a:gd name="T9" fmla="*/ 114 h 1144"/>
                <a:gd name="T10" fmla="*/ 94 w 157"/>
                <a:gd name="T11" fmla="*/ 285 h 1144"/>
                <a:gd name="T12" fmla="*/ 94 w 157"/>
                <a:gd name="T13" fmla="*/ 286 h 1144"/>
                <a:gd name="T14" fmla="*/ 100 w 157"/>
                <a:gd name="T15" fmla="*/ 302 h 1144"/>
                <a:gd name="T16" fmla="*/ 100 w 157"/>
                <a:gd name="T17" fmla="*/ 1141 h 1144"/>
                <a:gd name="T18" fmla="*/ 38 w 157"/>
                <a:gd name="T19" fmla="*/ 1141 h 1144"/>
                <a:gd name="T20" fmla="*/ 38 w 157"/>
                <a:gd name="T21" fmla="*/ 1142 h 1144"/>
                <a:gd name="T22" fmla="*/ 0 w 157"/>
                <a:gd name="T23" fmla="*/ 1142 h 1144"/>
                <a:gd name="T24" fmla="*/ 0 w 157"/>
                <a:gd name="T25" fmla="*/ 1144 h 1144"/>
                <a:gd name="T26" fmla="*/ 157 w 157"/>
                <a:gd name="T27" fmla="*/ 1142 h 1144"/>
                <a:gd name="T28" fmla="*/ 142 w 157"/>
                <a:gd name="T29" fmla="*/ 290 h 1144"/>
                <a:gd name="T30" fmla="*/ 34 w 157"/>
                <a:gd name="T31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7" h="11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4" y="286"/>
                    <a:pt x="94" y="286"/>
                    <a:pt x="94" y="286"/>
                  </a:cubicBezTo>
                  <a:cubicBezTo>
                    <a:pt x="98" y="294"/>
                    <a:pt x="100" y="302"/>
                    <a:pt x="100" y="302"/>
                  </a:cubicBezTo>
                  <a:cubicBezTo>
                    <a:pt x="100" y="1141"/>
                    <a:pt x="100" y="1141"/>
                    <a:pt x="100" y="1141"/>
                  </a:cubicBezTo>
                  <a:cubicBezTo>
                    <a:pt x="38" y="1141"/>
                    <a:pt x="38" y="1141"/>
                    <a:pt x="38" y="1141"/>
                  </a:cubicBezTo>
                  <a:cubicBezTo>
                    <a:pt x="38" y="1142"/>
                    <a:pt x="38" y="1142"/>
                    <a:pt x="38" y="1142"/>
                  </a:cubicBezTo>
                  <a:cubicBezTo>
                    <a:pt x="0" y="1142"/>
                    <a:pt x="0" y="1142"/>
                    <a:pt x="0" y="114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157" y="1142"/>
                    <a:pt x="157" y="1142"/>
                    <a:pt x="157" y="11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3" name="Freeform 36"/>
            <p:cNvSpPr>
              <a:spLocks/>
            </p:cNvSpPr>
            <p:nvPr/>
          </p:nvSpPr>
          <p:spPr bwMode="auto">
            <a:xfrm>
              <a:off x="5143344" y="5218624"/>
              <a:ext cx="149463" cy="294886"/>
            </a:xfrm>
            <a:custGeom>
              <a:avLst/>
              <a:gdLst>
                <a:gd name="T0" fmla="*/ 41 w 94"/>
                <a:gd name="T1" fmla="*/ 0 h 185"/>
                <a:gd name="T2" fmla="*/ 6 w 94"/>
                <a:gd name="T3" fmla="*/ 3 h 185"/>
                <a:gd name="T4" fmla="*/ 0 w 94"/>
                <a:gd name="T5" fmla="*/ 3 h 185"/>
                <a:gd name="T6" fmla="*/ 0 w 94"/>
                <a:gd name="T7" fmla="*/ 158 h 185"/>
                <a:gd name="T8" fmla="*/ 37 w 94"/>
                <a:gd name="T9" fmla="*/ 185 h 185"/>
                <a:gd name="T10" fmla="*/ 67 w 94"/>
                <a:gd name="T11" fmla="*/ 156 h 185"/>
                <a:gd name="T12" fmla="*/ 68 w 94"/>
                <a:gd name="T13" fmla="*/ 156 h 185"/>
                <a:gd name="T14" fmla="*/ 94 w 94"/>
                <a:gd name="T15" fmla="*/ 172 h 185"/>
                <a:gd name="T16" fmla="*/ 94 w 94"/>
                <a:gd name="T17" fmla="*/ 171 h 185"/>
                <a:gd name="T18" fmla="*/ 41 w 94"/>
                <a:gd name="T1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85">
                  <a:moveTo>
                    <a:pt x="41" y="0"/>
                  </a:moveTo>
                  <a:cubicBezTo>
                    <a:pt x="28" y="2"/>
                    <a:pt x="16" y="3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24" y="159"/>
                    <a:pt x="34" y="177"/>
                    <a:pt x="37" y="185"/>
                  </a:cubicBezTo>
                  <a:cubicBezTo>
                    <a:pt x="38" y="178"/>
                    <a:pt x="45" y="157"/>
                    <a:pt x="67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1" y="156"/>
                    <a:pt x="89" y="164"/>
                    <a:pt x="94" y="172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4" name="Freeform 37"/>
            <p:cNvSpPr>
              <a:spLocks/>
            </p:cNvSpPr>
            <p:nvPr/>
          </p:nvSpPr>
          <p:spPr bwMode="auto">
            <a:xfrm>
              <a:off x="5143344" y="5470421"/>
              <a:ext cx="60593" cy="1384886"/>
            </a:xfrm>
            <a:custGeom>
              <a:avLst/>
              <a:gdLst>
                <a:gd name="T0" fmla="*/ 0 w 38"/>
                <a:gd name="T1" fmla="*/ 0 h 870"/>
                <a:gd name="T2" fmla="*/ 0 w 38"/>
                <a:gd name="T3" fmla="*/ 870 h 870"/>
                <a:gd name="T4" fmla="*/ 38 w 38"/>
                <a:gd name="T5" fmla="*/ 870 h 870"/>
                <a:gd name="T6" fmla="*/ 38 w 38"/>
                <a:gd name="T7" fmla="*/ 869 h 870"/>
                <a:gd name="T8" fmla="*/ 36 w 38"/>
                <a:gd name="T9" fmla="*/ 869 h 870"/>
                <a:gd name="T10" fmla="*/ 36 w 38"/>
                <a:gd name="T11" fmla="*/ 30 h 870"/>
                <a:gd name="T12" fmla="*/ 37 w 38"/>
                <a:gd name="T13" fmla="*/ 27 h 870"/>
                <a:gd name="T14" fmla="*/ 0 w 38"/>
                <a:gd name="T15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70">
                  <a:moveTo>
                    <a:pt x="0" y="0"/>
                  </a:moveTo>
                  <a:cubicBezTo>
                    <a:pt x="0" y="870"/>
                    <a:pt x="0" y="870"/>
                    <a:pt x="0" y="870"/>
                  </a:cubicBezTo>
                  <a:cubicBezTo>
                    <a:pt x="38" y="870"/>
                    <a:pt x="38" y="870"/>
                    <a:pt x="38" y="870"/>
                  </a:cubicBezTo>
                  <a:cubicBezTo>
                    <a:pt x="38" y="869"/>
                    <a:pt x="38" y="869"/>
                    <a:pt x="38" y="869"/>
                  </a:cubicBezTo>
                  <a:cubicBezTo>
                    <a:pt x="36" y="869"/>
                    <a:pt x="36" y="869"/>
                    <a:pt x="36" y="86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7" y="29"/>
                    <a:pt x="37" y="27"/>
                  </a:cubicBezTo>
                  <a:cubicBezTo>
                    <a:pt x="34" y="19"/>
                    <a:pt x="24" y="1"/>
                    <a:pt x="0" y="0"/>
                  </a:cubicBezTo>
                </a:path>
              </a:pathLst>
            </a:custGeom>
            <a:solidFill>
              <a:srgbClr val="00A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5" name="Freeform 38"/>
            <p:cNvSpPr>
              <a:spLocks/>
            </p:cNvSpPr>
            <p:nvPr/>
          </p:nvSpPr>
          <p:spPr bwMode="auto">
            <a:xfrm>
              <a:off x="5200571" y="5467055"/>
              <a:ext cx="101662" cy="1386232"/>
            </a:xfrm>
            <a:custGeom>
              <a:avLst/>
              <a:gdLst>
                <a:gd name="T0" fmla="*/ 32 w 64"/>
                <a:gd name="T1" fmla="*/ 0 h 871"/>
                <a:gd name="T2" fmla="*/ 31 w 64"/>
                <a:gd name="T3" fmla="*/ 0 h 871"/>
                <a:gd name="T4" fmla="*/ 1 w 64"/>
                <a:gd name="T5" fmla="*/ 29 h 871"/>
                <a:gd name="T6" fmla="*/ 0 w 64"/>
                <a:gd name="T7" fmla="*/ 32 h 871"/>
                <a:gd name="T8" fmla="*/ 0 w 64"/>
                <a:gd name="T9" fmla="*/ 871 h 871"/>
                <a:gd name="T10" fmla="*/ 2 w 64"/>
                <a:gd name="T11" fmla="*/ 871 h 871"/>
                <a:gd name="T12" fmla="*/ 64 w 64"/>
                <a:gd name="T13" fmla="*/ 871 h 871"/>
                <a:gd name="T14" fmla="*/ 64 w 64"/>
                <a:gd name="T15" fmla="*/ 32 h 871"/>
                <a:gd name="T16" fmla="*/ 58 w 64"/>
                <a:gd name="T17" fmla="*/ 16 h 871"/>
                <a:gd name="T18" fmla="*/ 32 w 64"/>
                <a:gd name="T1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871">
                  <a:moveTo>
                    <a:pt x="32" y="0"/>
                  </a:moveTo>
                  <a:cubicBezTo>
                    <a:pt x="32" y="0"/>
                    <a:pt x="32" y="0"/>
                    <a:pt x="31" y="0"/>
                  </a:cubicBezTo>
                  <a:cubicBezTo>
                    <a:pt x="9" y="1"/>
                    <a:pt x="2" y="22"/>
                    <a:pt x="1" y="29"/>
                  </a:cubicBezTo>
                  <a:cubicBezTo>
                    <a:pt x="1" y="31"/>
                    <a:pt x="0" y="32"/>
                    <a:pt x="0" y="32"/>
                  </a:cubicBezTo>
                  <a:cubicBezTo>
                    <a:pt x="0" y="871"/>
                    <a:pt x="0" y="871"/>
                    <a:pt x="0" y="871"/>
                  </a:cubicBezTo>
                  <a:cubicBezTo>
                    <a:pt x="2" y="871"/>
                    <a:pt x="2" y="871"/>
                    <a:pt x="2" y="871"/>
                  </a:cubicBezTo>
                  <a:cubicBezTo>
                    <a:pt x="64" y="871"/>
                    <a:pt x="64" y="871"/>
                    <a:pt x="64" y="87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2" y="24"/>
                    <a:pt x="58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rgbClr val="00A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6" name="Freeform 39"/>
            <p:cNvSpPr>
              <a:spLocks/>
            </p:cNvSpPr>
            <p:nvPr/>
          </p:nvSpPr>
          <p:spPr bwMode="auto">
            <a:xfrm>
              <a:off x="5143344" y="5038865"/>
              <a:ext cx="65306" cy="184472"/>
            </a:xfrm>
            <a:custGeom>
              <a:avLst/>
              <a:gdLst>
                <a:gd name="T0" fmla="*/ 7 w 41"/>
                <a:gd name="T1" fmla="*/ 0 h 116"/>
                <a:gd name="T2" fmla="*/ 0 w 41"/>
                <a:gd name="T3" fmla="*/ 0 h 116"/>
                <a:gd name="T4" fmla="*/ 0 w 41"/>
                <a:gd name="T5" fmla="*/ 116 h 116"/>
                <a:gd name="T6" fmla="*/ 6 w 41"/>
                <a:gd name="T7" fmla="*/ 116 h 116"/>
                <a:gd name="T8" fmla="*/ 41 w 41"/>
                <a:gd name="T9" fmla="*/ 113 h 116"/>
                <a:gd name="T10" fmla="*/ 41 w 41"/>
                <a:gd name="T11" fmla="*/ 113 h 116"/>
                <a:gd name="T12" fmla="*/ 7 w 41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2" y="116"/>
                    <a:pt x="4" y="116"/>
                    <a:pt x="6" y="116"/>
                  </a:cubicBezTo>
                  <a:cubicBezTo>
                    <a:pt x="16" y="116"/>
                    <a:pt x="28" y="115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00A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27" name="Group 4"/>
          <p:cNvGrpSpPr/>
          <p:nvPr userDrawn="1"/>
        </p:nvGrpSpPr>
        <p:grpSpPr>
          <a:xfrm rot="10800000" flipV="1">
            <a:off x="10315377" y="6225656"/>
            <a:ext cx="412599" cy="1299094"/>
            <a:chOff x="5502862" y="5355294"/>
            <a:chExt cx="412706" cy="1502706"/>
          </a:xfrm>
        </p:grpSpPr>
        <p:sp>
          <p:nvSpPr>
            <p:cNvPr id="428" name="Freeform 23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9" name="Freeform 24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0" name="Freeform 25"/>
            <p:cNvSpPr>
              <a:spLocks/>
            </p:cNvSpPr>
            <p:nvPr/>
          </p:nvSpPr>
          <p:spPr bwMode="auto">
            <a:xfrm>
              <a:off x="5601831" y="5786851"/>
              <a:ext cx="125899" cy="1068456"/>
            </a:xfrm>
            <a:custGeom>
              <a:avLst/>
              <a:gdLst>
                <a:gd name="T0" fmla="*/ 79 w 79"/>
                <a:gd name="T1" fmla="*/ 671 h 671"/>
                <a:gd name="T2" fmla="*/ 0 w 79"/>
                <a:gd name="T3" fmla="*/ 671 h 671"/>
                <a:gd name="T4" fmla="*/ 0 w 79"/>
                <a:gd name="T5" fmla="*/ 32 h 671"/>
                <a:gd name="T6" fmla="*/ 38 w 79"/>
                <a:gd name="T7" fmla="*/ 1 h 671"/>
                <a:gd name="T8" fmla="*/ 79 w 79"/>
                <a:gd name="T9" fmla="*/ 32 h 671"/>
                <a:gd name="T10" fmla="*/ 79 w 79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671">
                  <a:moveTo>
                    <a:pt x="79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8" y="1"/>
                  </a:cubicBezTo>
                  <a:cubicBezTo>
                    <a:pt x="72" y="0"/>
                    <a:pt x="79" y="32"/>
                    <a:pt x="79" y="32"/>
                  </a:cubicBezTo>
                  <a:cubicBezTo>
                    <a:pt x="79" y="671"/>
                    <a:pt x="79" y="671"/>
                    <a:pt x="79" y="671"/>
                  </a:cubicBezTo>
                </a:path>
              </a:pathLst>
            </a:custGeom>
            <a:solidFill>
              <a:srgbClr val="82B732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1" name="Freeform 26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B59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2" name="Freeform 27"/>
            <p:cNvSpPr>
              <a:spLocks/>
            </p:cNvSpPr>
            <p:nvPr/>
          </p:nvSpPr>
          <p:spPr bwMode="auto">
            <a:xfrm>
              <a:off x="5502862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rgbClr val="82B732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3" name="Freeform 28"/>
            <p:cNvSpPr>
              <a:spLocks/>
            </p:cNvSpPr>
            <p:nvPr/>
          </p:nvSpPr>
          <p:spPr bwMode="auto">
            <a:xfrm>
              <a:off x="5599811" y="5357314"/>
              <a:ext cx="130611" cy="189185"/>
            </a:xfrm>
            <a:custGeom>
              <a:avLst/>
              <a:gdLst>
                <a:gd name="T0" fmla="*/ 0 w 82"/>
                <a:gd name="T1" fmla="*/ 110 h 119"/>
                <a:gd name="T2" fmla="*/ 82 w 82"/>
                <a:gd name="T3" fmla="*/ 111 h 119"/>
                <a:gd name="T4" fmla="*/ 48 w 82"/>
                <a:gd name="T5" fmla="*/ 0 h 119"/>
                <a:gd name="T6" fmla="*/ 28 w 82"/>
                <a:gd name="T7" fmla="*/ 0 h 119"/>
                <a:gd name="T8" fmla="*/ 0 w 82"/>
                <a:gd name="T9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19">
                  <a:moveTo>
                    <a:pt x="0" y="110"/>
                  </a:moveTo>
                  <a:cubicBezTo>
                    <a:pt x="0" y="110"/>
                    <a:pt x="39" y="119"/>
                    <a:pt x="82" y="1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rgbClr val="82B732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4" name="Freeform 40"/>
            <p:cNvSpPr>
              <a:spLocks/>
            </p:cNvSpPr>
            <p:nvPr/>
          </p:nvSpPr>
          <p:spPr bwMode="auto">
            <a:xfrm>
              <a:off x="5665117" y="5355294"/>
              <a:ext cx="250451" cy="1502706"/>
            </a:xfrm>
            <a:custGeom>
              <a:avLst/>
              <a:gdLst>
                <a:gd name="T0" fmla="*/ 34 w 157"/>
                <a:gd name="T1" fmla="*/ 0 h 944"/>
                <a:gd name="T2" fmla="*/ 0 w 157"/>
                <a:gd name="T3" fmla="*/ 1 h 944"/>
                <a:gd name="T4" fmla="*/ 0 w 157"/>
                <a:gd name="T5" fmla="*/ 1 h 944"/>
                <a:gd name="T6" fmla="*/ 7 w 157"/>
                <a:gd name="T7" fmla="*/ 1 h 944"/>
                <a:gd name="T8" fmla="*/ 41 w 157"/>
                <a:gd name="T9" fmla="*/ 112 h 944"/>
                <a:gd name="T10" fmla="*/ 40 w 157"/>
                <a:gd name="T11" fmla="*/ 113 h 944"/>
                <a:gd name="T12" fmla="*/ 95 w 157"/>
                <a:gd name="T13" fmla="*/ 284 h 944"/>
                <a:gd name="T14" fmla="*/ 94 w 157"/>
                <a:gd name="T15" fmla="*/ 286 h 944"/>
                <a:gd name="T16" fmla="*/ 100 w 157"/>
                <a:gd name="T17" fmla="*/ 301 h 944"/>
                <a:gd name="T18" fmla="*/ 100 w 157"/>
                <a:gd name="T19" fmla="*/ 941 h 944"/>
                <a:gd name="T20" fmla="*/ 39 w 157"/>
                <a:gd name="T21" fmla="*/ 941 h 944"/>
                <a:gd name="T22" fmla="*/ 39 w 157"/>
                <a:gd name="T23" fmla="*/ 942 h 944"/>
                <a:gd name="T24" fmla="*/ 0 w 157"/>
                <a:gd name="T25" fmla="*/ 942 h 944"/>
                <a:gd name="T26" fmla="*/ 0 w 157"/>
                <a:gd name="T27" fmla="*/ 944 h 944"/>
                <a:gd name="T28" fmla="*/ 157 w 157"/>
                <a:gd name="T29" fmla="*/ 942 h 944"/>
                <a:gd name="T30" fmla="*/ 142 w 157"/>
                <a:gd name="T31" fmla="*/ 290 h 944"/>
                <a:gd name="T32" fmla="*/ 34 w 157"/>
                <a:gd name="T3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9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41" y="112"/>
                    <a:pt x="41" y="113"/>
                    <a:pt x="40" y="113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4" y="286"/>
                    <a:pt x="94" y="286"/>
                    <a:pt x="94" y="286"/>
                  </a:cubicBezTo>
                  <a:cubicBezTo>
                    <a:pt x="98" y="293"/>
                    <a:pt x="100" y="301"/>
                    <a:pt x="100" y="301"/>
                  </a:cubicBezTo>
                  <a:cubicBezTo>
                    <a:pt x="100" y="941"/>
                    <a:pt x="100" y="941"/>
                    <a:pt x="100" y="941"/>
                  </a:cubicBezTo>
                  <a:cubicBezTo>
                    <a:pt x="39" y="941"/>
                    <a:pt x="39" y="941"/>
                    <a:pt x="39" y="941"/>
                  </a:cubicBezTo>
                  <a:cubicBezTo>
                    <a:pt x="39" y="942"/>
                    <a:pt x="39" y="942"/>
                    <a:pt x="39" y="942"/>
                  </a:cubicBezTo>
                  <a:cubicBezTo>
                    <a:pt x="0" y="942"/>
                    <a:pt x="0" y="942"/>
                    <a:pt x="0" y="942"/>
                  </a:cubicBezTo>
                  <a:cubicBezTo>
                    <a:pt x="0" y="944"/>
                    <a:pt x="0" y="944"/>
                    <a:pt x="0" y="944"/>
                  </a:cubicBezTo>
                  <a:cubicBezTo>
                    <a:pt x="157" y="942"/>
                    <a:pt x="157" y="942"/>
                    <a:pt x="157" y="9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5" name="Freeform 41"/>
            <p:cNvSpPr>
              <a:spLocks/>
            </p:cNvSpPr>
            <p:nvPr/>
          </p:nvSpPr>
          <p:spPr bwMode="auto">
            <a:xfrm>
              <a:off x="5665117" y="5535727"/>
              <a:ext cx="151482" cy="295559"/>
            </a:xfrm>
            <a:custGeom>
              <a:avLst/>
              <a:gdLst>
                <a:gd name="T0" fmla="*/ 40 w 95"/>
                <a:gd name="T1" fmla="*/ 0 h 186"/>
                <a:gd name="T2" fmla="*/ 6 w 95"/>
                <a:gd name="T3" fmla="*/ 2 h 186"/>
                <a:gd name="T4" fmla="*/ 0 w 95"/>
                <a:gd name="T5" fmla="*/ 2 h 186"/>
                <a:gd name="T6" fmla="*/ 0 w 95"/>
                <a:gd name="T7" fmla="*/ 159 h 186"/>
                <a:gd name="T8" fmla="*/ 37 w 95"/>
                <a:gd name="T9" fmla="*/ 186 h 186"/>
                <a:gd name="T10" fmla="*/ 68 w 95"/>
                <a:gd name="T11" fmla="*/ 156 h 186"/>
                <a:gd name="T12" fmla="*/ 68 w 95"/>
                <a:gd name="T13" fmla="*/ 156 h 186"/>
                <a:gd name="T14" fmla="*/ 94 w 95"/>
                <a:gd name="T15" fmla="*/ 173 h 186"/>
                <a:gd name="T16" fmla="*/ 95 w 95"/>
                <a:gd name="T17" fmla="*/ 171 h 186"/>
                <a:gd name="T18" fmla="*/ 40 w 9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86">
                  <a:moveTo>
                    <a:pt x="40" y="0"/>
                  </a:moveTo>
                  <a:cubicBezTo>
                    <a:pt x="28" y="2"/>
                    <a:pt x="1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24" y="159"/>
                    <a:pt x="34" y="177"/>
                    <a:pt x="37" y="186"/>
                  </a:cubicBezTo>
                  <a:cubicBezTo>
                    <a:pt x="39" y="179"/>
                    <a:pt x="45" y="157"/>
                    <a:pt x="68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2" y="156"/>
                    <a:pt x="89" y="165"/>
                    <a:pt x="94" y="173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6" name="Freeform 42"/>
            <p:cNvSpPr>
              <a:spLocks/>
            </p:cNvSpPr>
            <p:nvPr/>
          </p:nvSpPr>
          <p:spPr bwMode="auto">
            <a:xfrm>
              <a:off x="5679185" y="5788871"/>
              <a:ext cx="62613" cy="1066436"/>
            </a:xfrm>
            <a:custGeom>
              <a:avLst/>
              <a:gdLst>
                <a:gd name="T0" fmla="*/ 0 w 39"/>
                <a:gd name="T1" fmla="*/ 0 h 670"/>
                <a:gd name="T2" fmla="*/ 0 w 39"/>
                <a:gd name="T3" fmla="*/ 670 h 670"/>
                <a:gd name="T4" fmla="*/ 39 w 39"/>
                <a:gd name="T5" fmla="*/ 670 h 670"/>
                <a:gd name="T6" fmla="*/ 39 w 39"/>
                <a:gd name="T7" fmla="*/ 669 h 670"/>
                <a:gd name="T8" fmla="*/ 37 w 39"/>
                <a:gd name="T9" fmla="*/ 669 h 670"/>
                <a:gd name="T10" fmla="*/ 37 w 39"/>
                <a:gd name="T11" fmla="*/ 29 h 670"/>
                <a:gd name="T12" fmla="*/ 37 w 39"/>
                <a:gd name="T13" fmla="*/ 27 h 670"/>
                <a:gd name="T14" fmla="*/ 0 w 39"/>
                <a:gd name="T15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70">
                  <a:moveTo>
                    <a:pt x="0" y="0"/>
                  </a:moveTo>
                  <a:cubicBezTo>
                    <a:pt x="0" y="670"/>
                    <a:pt x="0" y="670"/>
                    <a:pt x="0" y="670"/>
                  </a:cubicBezTo>
                  <a:cubicBezTo>
                    <a:pt x="39" y="670"/>
                    <a:pt x="39" y="670"/>
                    <a:pt x="39" y="670"/>
                  </a:cubicBezTo>
                  <a:cubicBezTo>
                    <a:pt x="39" y="669"/>
                    <a:pt x="39" y="669"/>
                    <a:pt x="39" y="669"/>
                  </a:cubicBezTo>
                  <a:cubicBezTo>
                    <a:pt x="37" y="669"/>
                    <a:pt x="37" y="669"/>
                    <a:pt x="37" y="66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34" y="18"/>
                    <a:pt x="24" y="0"/>
                    <a:pt x="0" y="0"/>
                  </a:cubicBezTo>
                </a:path>
              </a:pathLst>
            </a:custGeom>
            <a:solidFill>
              <a:srgbClr val="82B7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7" name="Freeform 43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2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2" y="672"/>
                    <a:pt x="2" y="672"/>
                    <a:pt x="2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rgbClr val="82B7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8" name="Freeform 44"/>
            <p:cNvSpPr>
              <a:spLocks/>
            </p:cNvSpPr>
            <p:nvPr/>
          </p:nvSpPr>
          <p:spPr bwMode="auto">
            <a:xfrm>
              <a:off x="5665117" y="5357314"/>
              <a:ext cx="65306" cy="181106"/>
            </a:xfrm>
            <a:custGeom>
              <a:avLst/>
              <a:gdLst>
                <a:gd name="T0" fmla="*/ 7 w 41"/>
                <a:gd name="T1" fmla="*/ 0 h 114"/>
                <a:gd name="T2" fmla="*/ 0 w 41"/>
                <a:gd name="T3" fmla="*/ 0 h 114"/>
                <a:gd name="T4" fmla="*/ 0 w 41"/>
                <a:gd name="T5" fmla="*/ 114 h 114"/>
                <a:gd name="T6" fmla="*/ 6 w 41"/>
                <a:gd name="T7" fmla="*/ 114 h 114"/>
                <a:gd name="T8" fmla="*/ 40 w 41"/>
                <a:gd name="T9" fmla="*/ 112 h 114"/>
                <a:gd name="T10" fmla="*/ 41 w 41"/>
                <a:gd name="T11" fmla="*/ 111 h 114"/>
                <a:gd name="T12" fmla="*/ 7 w 41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4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4"/>
                    <a:pt x="4" y="114"/>
                    <a:pt x="6" y="114"/>
                  </a:cubicBezTo>
                  <a:cubicBezTo>
                    <a:pt x="16" y="114"/>
                    <a:pt x="28" y="114"/>
                    <a:pt x="40" y="112"/>
                  </a:cubicBezTo>
                  <a:cubicBezTo>
                    <a:pt x="41" y="112"/>
                    <a:pt x="41" y="111"/>
                    <a:pt x="41" y="11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82B7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39" name="Group 7"/>
          <p:cNvGrpSpPr/>
          <p:nvPr userDrawn="1"/>
        </p:nvGrpSpPr>
        <p:grpSpPr>
          <a:xfrm rot="10800000" flipV="1">
            <a:off x="9127403" y="6225656"/>
            <a:ext cx="407214" cy="1295020"/>
            <a:chOff x="6959786" y="5355294"/>
            <a:chExt cx="407320" cy="1502706"/>
          </a:xfrm>
        </p:grpSpPr>
        <p:sp>
          <p:nvSpPr>
            <p:cNvPr id="440" name="Freeform 17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1" name="Freeform 18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2" name="Freeform 19"/>
            <p:cNvSpPr>
              <a:spLocks/>
            </p:cNvSpPr>
            <p:nvPr/>
          </p:nvSpPr>
          <p:spPr bwMode="auto">
            <a:xfrm>
              <a:off x="7058755" y="5786851"/>
              <a:ext cx="123879" cy="1068456"/>
            </a:xfrm>
            <a:custGeom>
              <a:avLst/>
              <a:gdLst>
                <a:gd name="T0" fmla="*/ 78 w 78"/>
                <a:gd name="T1" fmla="*/ 671 h 671"/>
                <a:gd name="T2" fmla="*/ 0 w 78"/>
                <a:gd name="T3" fmla="*/ 671 h 671"/>
                <a:gd name="T4" fmla="*/ 0 w 78"/>
                <a:gd name="T5" fmla="*/ 32 h 671"/>
                <a:gd name="T6" fmla="*/ 38 w 78"/>
                <a:gd name="T7" fmla="*/ 1 h 671"/>
                <a:gd name="T8" fmla="*/ 78 w 78"/>
                <a:gd name="T9" fmla="*/ 32 h 671"/>
                <a:gd name="T10" fmla="*/ 78 w 78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671">
                  <a:moveTo>
                    <a:pt x="78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8" y="1"/>
                  </a:cubicBezTo>
                  <a:cubicBezTo>
                    <a:pt x="72" y="0"/>
                    <a:pt x="78" y="32"/>
                    <a:pt x="78" y="32"/>
                  </a:cubicBezTo>
                  <a:cubicBezTo>
                    <a:pt x="78" y="671"/>
                    <a:pt x="78" y="671"/>
                    <a:pt x="78" y="671"/>
                  </a:cubicBezTo>
                </a:path>
              </a:pathLst>
            </a:custGeom>
            <a:solidFill>
              <a:srgbClr val="44546A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3" name="Freeform 20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F77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4" name="Freeform 21"/>
            <p:cNvSpPr>
              <a:spLocks/>
            </p:cNvSpPr>
            <p:nvPr/>
          </p:nvSpPr>
          <p:spPr bwMode="auto">
            <a:xfrm>
              <a:off x="6959786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rgbClr val="44546A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5" name="Freeform 22"/>
            <p:cNvSpPr>
              <a:spLocks/>
            </p:cNvSpPr>
            <p:nvPr/>
          </p:nvSpPr>
          <p:spPr bwMode="auto">
            <a:xfrm>
              <a:off x="7056735" y="5357314"/>
              <a:ext cx="130611" cy="191204"/>
            </a:xfrm>
            <a:custGeom>
              <a:avLst/>
              <a:gdLst>
                <a:gd name="T0" fmla="*/ 0 w 82"/>
                <a:gd name="T1" fmla="*/ 110 h 120"/>
                <a:gd name="T2" fmla="*/ 82 w 82"/>
                <a:gd name="T3" fmla="*/ 112 h 120"/>
                <a:gd name="T4" fmla="*/ 48 w 82"/>
                <a:gd name="T5" fmla="*/ 0 h 120"/>
                <a:gd name="T6" fmla="*/ 28 w 82"/>
                <a:gd name="T7" fmla="*/ 0 h 120"/>
                <a:gd name="T8" fmla="*/ 0 w 82"/>
                <a:gd name="T9" fmla="*/ 1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20">
                  <a:moveTo>
                    <a:pt x="0" y="110"/>
                  </a:moveTo>
                  <a:cubicBezTo>
                    <a:pt x="0" y="110"/>
                    <a:pt x="39" y="120"/>
                    <a:pt x="82" y="11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rgbClr val="44546A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6" name="Freeform 45"/>
            <p:cNvSpPr>
              <a:spLocks/>
            </p:cNvSpPr>
            <p:nvPr/>
          </p:nvSpPr>
          <p:spPr bwMode="auto">
            <a:xfrm>
              <a:off x="7117328" y="5355294"/>
              <a:ext cx="249778" cy="1502706"/>
            </a:xfrm>
            <a:custGeom>
              <a:avLst/>
              <a:gdLst>
                <a:gd name="T0" fmla="*/ 34 w 157"/>
                <a:gd name="T1" fmla="*/ 0 h 944"/>
                <a:gd name="T2" fmla="*/ 0 w 157"/>
                <a:gd name="T3" fmla="*/ 1 h 944"/>
                <a:gd name="T4" fmla="*/ 0 w 157"/>
                <a:gd name="T5" fmla="*/ 1 h 944"/>
                <a:gd name="T6" fmla="*/ 10 w 157"/>
                <a:gd name="T7" fmla="*/ 1 h 944"/>
                <a:gd name="T8" fmla="*/ 44 w 157"/>
                <a:gd name="T9" fmla="*/ 113 h 944"/>
                <a:gd name="T10" fmla="*/ 44 w 157"/>
                <a:gd name="T11" fmla="*/ 113 h 944"/>
                <a:gd name="T12" fmla="*/ 98 w 157"/>
                <a:gd name="T13" fmla="*/ 284 h 944"/>
                <a:gd name="T14" fmla="*/ 97 w 157"/>
                <a:gd name="T15" fmla="*/ 286 h 944"/>
                <a:gd name="T16" fmla="*/ 103 w 157"/>
                <a:gd name="T17" fmla="*/ 301 h 944"/>
                <a:gd name="T18" fmla="*/ 103 w 157"/>
                <a:gd name="T19" fmla="*/ 941 h 944"/>
                <a:gd name="T20" fmla="*/ 41 w 157"/>
                <a:gd name="T21" fmla="*/ 941 h 944"/>
                <a:gd name="T22" fmla="*/ 41 w 157"/>
                <a:gd name="T23" fmla="*/ 942 h 944"/>
                <a:gd name="T24" fmla="*/ 0 w 157"/>
                <a:gd name="T25" fmla="*/ 942 h 944"/>
                <a:gd name="T26" fmla="*/ 0 w 157"/>
                <a:gd name="T27" fmla="*/ 944 h 944"/>
                <a:gd name="T28" fmla="*/ 157 w 157"/>
                <a:gd name="T29" fmla="*/ 942 h 944"/>
                <a:gd name="T30" fmla="*/ 142 w 157"/>
                <a:gd name="T31" fmla="*/ 290 h 944"/>
                <a:gd name="T32" fmla="*/ 34 w 157"/>
                <a:gd name="T3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9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98" y="284"/>
                    <a:pt x="98" y="284"/>
                    <a:pt x="98" y="284"/>
                  </a:cubicBezTo>
                  <a:cubicBezTo>
                    <a:pt x="97" y="286"/>
                    <a:pt x="97" y="286"/>
                    <a:pt x="97" y="286"/>
                  </a:cubicBezTo>
                  <a:cubicBezTo>
                    <a:pt x="101" y="293"/>
                    <a:pt x="103" y="301"/>
                    <a:pt x="103" y="301"/>
                  </a:cubicBezTo>
                  <a:cubicBezTo>
                    <a:pt x="103" y="941"/>
                    <a:pt x="103" y="941"/>
                    <a:pt x="103" y="941"/>
                  </a:cubicBezTo>
                  <a:cubicBezTo>
                    <a:pt x="41" y="941"/>
                    <a:pt x="41" y="941"/>
                    <a:pt x="41" y="941"/>
                  </a:cubicBezTo>
                  <a:cubicBezTo>
                    <a:pt x="41" y="942"/>
                    <a:pt x="41" y="942"/>
                    <a:pt x="41" y="942"/>
                  </a:cubicBezTo>
                  <a:cubicBezTo>
                    <a:pt x="0" y="942"/>
                    <a:pt x="0" y="942"/>
                    <a:pt x="0" y="942"/>
                  </a:cubicBezTo>
                  <a:cubicBezTo>
                    <a:pt x="0" y="944"/>
                    <a:pt x="0" y="944"/>
                    <a:pt x="0" y="944"/>
                  </a:cubicBezTo>
                  <a:cubicBezTo>
                    <a:pt x="157" y="942"/>
                    <a:pt x="157" y="942"/>
                    <a:pt x="157" y="9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7" name="Freeform 46"/>
            <p:cNvSpPr>
              <a:spLocks/>
            </p:cNvSpPr>
            <p:nvPr/>
          </p:nvSpPr>
          <p:spPr bwMode="auto">
            <a:xfrm>
              <a:off x="7117328" y="5535727"/>
              <a:ext cx="156195" cy="295559"/>
            </a:xfrm>
            <a:custGeom>
              <a:avLst/>
              <a:gdLst>
                <a:gd name="T0" fmla="*/ 44 w 98"/>
                <a:gd name="T1" fmla="*/ 0 h 186"/>
                <a:gd name="T2" fmla="*/ 9 w 98"/>
                <a:gd name="T3" fmla="*/ 3 h 186"/>
                <a:gd name="T4" fmla="*/ 0 w 98"/>
                <a:gd name="T5" fmla="*/ 3 h 186"/>
                <a:gd name="T6" fmla="*/ 0 w 98"/>
                <a:gd name="T7" fmla="*/ 159 h 186"/>
                <a:gd name="T8" fmla="*/ 1 w 98"/>
                <a:gd name="T9" fmla="*/ 159 h 186"/>
                <a:gd name="T10" fmla="*/ 2 w 98"/>
                <a:gd name="T11" fmla="*/ 159 h 186"/>
                <a:gd name="T12" fmla="*/ 40 w 98"/>
                <a:gd name="T13" fmla="*/ 186 h 186"/>
                <a:gd name="T14" fmla="*/ 71 w 98"/>
                <a:gd name="T15" fmla="*/ 156 h 186"/>
                <a:gd name="T16" fmla="*/ 71 w 98"/>
                <a:gd name="T17" fmla="*/ 156 h 186"/>
                <a:gd name="T18" fmla="*/ 97 w 98"/>
                <a:gd name="T19" fmla="*/ 173 h 186"/>
                <a:gd name="T20" fmla="*/ 98 w 98"/>
                <a:gd name="T21" fmla="*/ 171 h 186"/>
                <a:gd name="T22" fmla="*/ 44 w 98"/>
                <a:gd name="T2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6">
                  <a:moveTo>
                    <a:pt x="44" y="0"/>
                  </a:moveTo>
                  <a:cubicBezTo>
                    <a:pt x="31" y="2"/>
                    <a:pt x="20" y="3"/>
                    <a:pt x="9" y="3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1" y="159"/>
                    <a:pt x="1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7" y="159"/>
                    <a:pt x="37" y="177"/>
                    <a:pt x="40" y="186"/>
                  </a:cubicBezTo>
                  <a:cubicBezTo>
                    <a:pt x="42" y="179"/>
                    <a:pt x="48" y="157"/>
                    <a:pt x="71" y="156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85" y="156"/>
                    <a:pt x="92" y="165"/>
                    <a:pt x="97" y="173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8" name="Freeform 47"/>
            <p:cNvSpPr>
              <a:spLocks/>
            </p:cNvSpPr>
            <p:nvPr/>
          </p:nvSpPr>
          <p:spPr bwMode="auto">
            <a:xfrm>
              <a:off x="7117328" y="5788871"/>
              <a:ext cx="65306" cy="1066436"/>
            </a:xfrm>
            <a:custGeom>
              <a:avLst/>
              <a:gdLst>
                <a:gd name="T0" fmla="*/ 2 w 41"/>
                <a:gd name="T1" fmla="*/ 0 h 670"/>
                <a:gd name="T2" fmla="*/ 1 w 41"/>
                <a:gd name="T3" fmla="*/ 0 h 670"/>
                <a:gd name="T4" fmla="*/ 0 w 41"/>
                <a:gd name="T5" fmla="*/ 0 h 670"/>
                <a:gd name="T6" fmla="*/ 0 w 41"/>
                <a:gd name="T7" fmla="*/ 670 h 670"/>
                <a:gd name="T8" fmla="*/ 41 w 41"/>
                <a:gd name="T9" fmla="*/ 670 h 670"/>
                <a:gd name="T10" fmla="*/ 41 w 41"/>
                <a:gd name="T11" fmla="*/ 669 h 670"/>
                <a:gd name="T12" fmla="*/ 40 w 41"/>
                <a:gd name="T13" fmla="*/ 669 h 670"/>
                <a:gd name="T14" fmla="*/ 40 w 41"/>
                <a:gd name="T15" fmla="*/ 29 h 670"/>
                <a:gd name="T16" fmla="*/ 40 w 41"/>
                <a:gd name="T17" fmla="*/ 27 h 670"/>
                <a:gd name="T18" fmla="*/ 2 w 41"/>
                <a:gd name="T1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670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41" y="670"/>
                    <a:pt x="41" y="670"/>
                    <a:pt x="41" y="670"/>
                  </a:cubicBezTo>
                  <a:cubicBezTo>
                    <a:pt x="41" y="669"/>
                    <a:pt x="41" y="669"/>
                    <a:pt x="41" y="669"/>
                  </a:cubicBezTo>
                  <a:cubicBezTo>
                    <a:pt x="40" y="669"/>
                    <a:pt x="40" y="669"/>
                    <a:pt x="40" y="66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8"/>
                    <a:pt x="40" y="27"/>
                  </a:cubicBezTo>
                  <a:cubicBezTo>
                    <a:pt x="37" y="18"/>
                    <a:pt x="27" y="0"/>
                    <a:pt x="2" y="0"/>
                  </a:cubicBezTo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9" name="Freeform 48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1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1" y="672"/>
                    <a:pt x="1" y="672"/>
                    <a:pt x="1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0" name="Freeform 49"/>
            <p:cNvSpPr>
              <a:spLocks/>
            </p:cNvSpPr>
            <p:nvPr/>
          </p:nvSpPr>
          <p:spPr bwMode="auto">
            <a:xfrm>
              <a:off x="7117328" y="5357314"/>
              <a:ext cx="70019" cy="183125"/>
            </a:xfrm>
            <a:custGeom>
              <a:avLst/>
              <a:gdLst>
                <a:gd name="T0" fmla="*/ 10 w 44"/>
                <a:gd name="T1" fmla="*/ 0 h 115"/>
                <a:gd name="T2" fmla="*/ 0 w 44"/>
                <a:gd name="T3" fmla="*/ 0 h 115"/>
                <a:gd name="T4" fmla="*/ 0 w 44"/>
                <a:gd name="T5" fmla="*/ 115 h 115"/>
                <a:gd name="T6" fmla="*/ 9 w 44"/>
                <a:gd name="T7" fmla="*/ 115 h 115"/>
                <a:gd name="T8" fmla="*/ 44 w 44"/>
                <a:gd name="T9" fmla="*/ 112 h 115"/>
                <a:gd name="T10" fmla="*/ 44 w 44"/>
                <a:gd name="T11" fmla="*/ 112 h 115"/>
                <a:gd name="T12" fmla="*/ 10 w 44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5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" y="115"/>
                    <a:pt x="6" y="115"/>
                    <a:pt x="9" y="115"/>
                  </a:cubicBezTo>
                  <a:cubicBezTo>
                    <a:pt x="20" y="115"/>
                    <a:pt x="31" y="114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51" name="Group 5"/>
          <p:cNvGrpSpPr/>
          <p:nvPr userDrawn="1"/>
        </p:nvGrpSpPr>
        <p:grpSpPr>
          <a:xfrm rot="10800000" flipV="1">
            <a:off x="9691788" y="6225657"/>
            <a:ext cx="403847" cy="2106477"/>
            <a:chOff x="6007804" y="4266641"/>
            <a:chExt cx="403952" cy="2588666"/>
          </a:xfrm>
        </p:grpSpPr>
        <p:sp>
          <p:nvSpPr>
            <p:cNvPr id="452" name="Freeform 29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3" name="Freeform 30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4" name="Freeform 31"/>
            <p:cNvSpPr>
              <a:spLocks/>
            </p:cNvSpPr>
            <p:nvPr/>
          </p:nvSpPr>
          <p:spPr bwMode="auto">
            <a:xfrm>
              <a:off x="6104752" y="4694831"/>
              <a:ext cx="125899" cy="2160476"/>
            </a:xfrm>
            <a:custGeom>
              <a:avLst/>
              <a:gdLst>
                <a:gd name="T0" fmla="*/ 79 w 79"/>
                <a:gd name="T1" fmla="*/ 1357 h 1357"/>
                <a:gd name="T2" fmla="*/ 0 w 79"/>
                <a:gd name="T3" fmla="*/ 1357 h 1357"/>
                <a:gd name="T4" fmla="*/ 0 w 79"/>
                <a:gd name="T5" fmla="*/ 32 h 1357"/>
                <a:gd name="T6" fmla="*/ 39 w 79"/>
                <a:gd name="T7" fmla="*/ 1 h 1357"/>
                <a:gd name="T8" fmla="*/ 79 w 79"/>
                <a:gd name="T9" fmla="*/ 32 h 1357"/>
                <a:gd name="T10" fmla="*/ 79 w 79"/>
                <a:gd name="T11" fmla="*/ 1357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357">
                  <a:moveTo>
                    <a:pt x="79" y="1357"/>
                  </a:moveTo>
                  <a:cubicBezTo>
                    <a:pt x="0" y="1357"/>
                    <a:pt x="0" y="1357"/>
                    <a:pt x="0" y="135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9" y="1"/>
                  </a:cubicBezTo>
                  <a:cubicBezTo>
                    <a:pt x="73" y="0"/>
                    <a:pt x="79" y="32"/>
                    <a:pt x="79" y="32"/>
                  </a:cubicBezTo>
                  <a:cubicBezTo>
                    <a:pt x="79" y="1357"/>
                    <a:pt x="79" y="1357"/>
                    <a:pt x="79" y="1357"/>
                  </a:cubicBezTo>
                </a:path>
              </a:pathLst>
            </a:custGeom>
            <a:solidFill>
              <a:srgbClr val="F39C11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5" name="Freeform 32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0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0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1358"/>
                    <a:pt x="63" y="1358"/>
                    <a:pt x="63" y="1358"/>
                  </a:cubicBezTo>
                </a:path>
              </a:pathLst>
            </a:custGeom>
            <a:solidFill>
              <a:srgbClr val="FFB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6" name="Freeform 33"/>
            <p:cNvSpPr>
              <a:spLocks/>
            </p:cNvSpPr>
            <p:nvPr/>
          </p:nvSpPr>
          <p:spPr bwMode="auto">
            <a:xfrm>
              <a:off x="6007804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1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1358"/>
                  </a:lnTo>
                  <a:close/>
                </a:path>
              </a:pathLst>
            </a:custGeom>
            <a:solidFill>
              <a:srgbClr val="F39C11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7" name="Freeform 34"/>
            <p:cNvSpPr>
              <a:spLocks/>
            </p:cNvSpPr>
            <p:nvPr/>
          </p:nvSpPr>
          <p:spPr bwMode="auto">
            <a:xfrm>
              <a:off x="6104752" y="4268661"/>
              <a:ext cx="129265" cy="185818"/>
            </a:xfrm>
            <a:custGeom>
              <a:avLst/>
              <a:gdLst>
                <a:gd name="T0" fmla="*/ 0 w 81"/>
                <a:gd name="T1" fmla="*/ 107 h 117"/>
                <a:gd name="T2" fmla="*/ 81 w 81"/>
                <a:gd name="T3" fmla="*/ 109 h 117"/>
                <a:gd name="T4" fmla="*/ 48 w 81"/>
                <a:gd name="T5" fmla="*/ 0 h 117"/>
                <a:gd name="T6" fmla="*/ 28 w 81"/>
                <a:gd name="T7" fmla="*/ 0 h 117"/>
                <a:gd name="T8" fmla="*/ 0 w 81"/>
                <a:gd name="T9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7">
                  <a:moveTo>
                    <a:pt x="0" y="107"/>
                  </a:moveTo>
                  <a:cubicBezTo>
                    <a:pt x="0" y="107"/>
                    <a:pt x="39" y="117"/>
                    <a:pt x="81" y="10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07"/>
                    <a:pt x="0" y="107"/>
                    <a:pt x="0" y="107"/>
                  </a:cubicBezTo>
                </a:path>
              </a:pathLst>
            </a:custGeom>
            <a:solidFill>
              <a:srgbClr val="F39C11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8" name="Freeform 50"/>
            <p:cNvSpPr>
              <a:spLocks/>
            </p:cNvSpPr>
            <p:nvPr/>
          </p:nvSpPr>
          <p:spPr bwMode="auto">
            <a:xfrm>
              <a:off x="6173424" y="4266641"/>
              <a:ext cx="238332" cy="2588666"/>
            </a:xfrm>
            <a:custGeom>
              <a:avLst/>
              <a:gdLst>
                <a:gd name="T0" fmla="*/ 27 w 150"/>
                <a:gd name="T1" fmla="*/ 0 h 1626"/>
                <a:gd name="T2" fmla="*/ 0 w 150"/>
                <a:gd name="T3" fmla="*/ 1 h 1626"/>
                <a:gd name="T4" fmla="*/ 5 w 150"/>
                <a:gd name="T5" fmla="*/ 1 h 1626"/>
                <a:gd name="T6" fmla="*/ 38 w 150"/>
                <a:gd name="T7" fmla="*/ 110 h 1626"/>
                <a:gd name="T8" fmla="*/ 92 w 150"/>
                <a:gd name="T9" fmla="*/ 282 h 1626"/>
                <a:gd name="T10" fmla="*/ 92 w 150"/>
                <a:gd name="T11" fmla="*/ 284 h 1626"/>
                <a:gd name="T12" fmla="*/ 98 w 150"/>
                <a:gd name="T13" fmla="*/ 299 h 1626"/>
                <a:gd name="T14" fmla="*/ 98 w 150"/>
                <a:gd name="T15" fmla="*/ 1625 h 1626"/>
                <a:gd name="T16" fmla="*/ 36 w 150"/>
                <a:gd name="T17" fmla="*/ 1625 h 1626"/>
                <a:gd name="T18" fmla="*/ 36 w 150"/>
                <a:gd name="T19" fmla="*/ 1626 h 1626"/>
                <a:gd name="T20" fmla="*/ 150 w 150"/>
                <a:gd name="T21" fmla="*/ 1626 h 1626"/>
                <a:gd name="T22" fmla="*/ 135 w 150"/>
                <a:gd name="T23" fmla="*/ 290 h 1626"/>
                <a:gd name="T24" fmla="*/ 27 w 150"/>
                <a:gd name="T25" fmla="*/ 0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0" h="1626">
                  <a:moveTo>
                    <a:pt x="27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92" y="284"/>
                    <a:pt x="92" y="284"/>
                    <a:pt x="92" y="284"/>
                  </a:cubicBezTo>
                  <a:cubicBezTo>
                    <a:pt x="96" y="291"/>
                    <a:pt x="98" y="299"/>
                    <a:pt x="98" y="299"/>
                  </a:cubicBezTo>
                  <a:cubicBezTo>
                    <a:pt x="98" y="1625"/>
                    <a:pt x="98" y="1625"/>
                    <a:pt x="98" y="1625"/>
                  </a:cubicBezTo>
                  <a:cubicBezTo>
                    <a:pt x="36" y="1625"/>
                    <a:pt x="36" y="1625"/>
                    <a:pt x="36" y="1625"/>
                  </a:cubicBezTo>
                  <a:cubicBezTo>
                    <a:pt x="36" y="1626"/>
                    <a:pt x="36" y="1626"/>
                    <a:pt x="36" y="1626"/>
                  </a:cubicBezTo>
                  <a:cubicBezTo>
                    <a:pt x="150" y="1626"/>
                    <a:pt x="150" y="1626"/>
                    <a:pt x="150" y="1626"/>
                  </a:cubicBezTo>
                  <a:cubicBezTo>
                    <a:pt x="135" y="290"/>
                    <a:pt x="135" y="290"/>
                    <a:pt x="135" y="29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9" name="Freeform 51"/>
            <p:cNvSpPr>
              <a:spLocks/>
            </p:cNvSpPr>
            <p:nvPr/>
          </p:nvSpPr>
          <p:spPr bwMode="auto">
            <a:xfrm>
              <a:off x="6161979" y="4441687"/>
              <a:ext cx="157542" cy="298252"/>
            </a:xfrm>
            <a:custGeom>
              <a:avLst/>
              <a:gdLst>
                <a:gd name="T0" fmla="*/ 45 w 99"/>
                <a:gd name="T1" fmla="*/ 0 h 187"/>
                <a:gd name="T2" fmla="*/ 45 w 99"/>
                <a:gd name="T3" fmla="*/ 0 h 187"/>
                <a:gd name="T4" fmla="*/ 11 w 99"/>
                <a:gd name="T5" fmla="*/ 3 h 187"/>
                <a:gd name="T6" fmla="*/ 0 w 99"/>
                <a:gd name="T7" fmla="*/ 3 h 187"/>
                <a:gd name="T8" fmla="*/ 0 w 99"/>
                <a:gd name="T9" fmla="*/ 160 h 187"/>
                <a:gd name="T10" fmla="*/ 3 w 99"/>
                <a:gd name="T11" fmla="*/ 160 h 187"/>
                <a:gd name="T12" fmla="*/ 4 w 99"/>
                <a:gd name="T13" fmla="*/ 160 h 187"/>
                <a:gd name="T14" fmla="*/ 42 w 99"/>
                <a:gd name="T15" fmla="*/ 187 h 187"/>
                <a:gd name="T16" fmla="*/ 72 w 99"/>
                <a:gd name="T17" fmla="*/ 157 h 187"/>
                <a:gd name="T18" fmla="*/ 73 w 99"/>
                <a:gd name="T19" fmla="*/ 157 h 187"/>
                <a:gd name="T20" fmla="*/ 99 w 99"/>
                <a:gd name="T21" fmla="*/ 174 h 187"/>
                <a:gd name="T22" fmla="*/ 99 w 99"/>
                <a:gd name="T23" fmla="*/ 172 h 187"/>
                <a:gd name="T24" fmla="*/ 45 w 99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87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3" y="2"/>
                    <a:pt x="21" y="3"/>
                    <a:pt x="11" y="3"/>
                  </a:cubicBezTo>
                  <a:cubicBezTo>
                    <a:pt x="7" y="3"/>
                    <a:pt x="3" y="3"/>
                    <a:pt x="0" y="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" y="160"/>
                    <a:pt x="2" y="160"/>
                    <a:pt x="3" y="160"/>
                  </a:cubicBezTo>
                  <a:cubicBezTo>
                    <a:pt x="3" y="160"/>
                    <a:pt x="4" y="160"/>
                    <a:pt x="4" y="160"/>
                  </a:cubicBezTo>
                  <a:cubicBezTo>
                    <a:pt x="29" y="160"/>
                    <a:pt x="39" y="178"/>
                    <a:pt x="42" y="187"/>
                  </a:cubicBezTo>
                  <a:cubicBezTo>
                    <a:pt x="44" y="179"/>
                    <a:pt x="50" y="158"/>
                    <a:pt x="72" y="157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87" y="157"/>
                    <a:pt x="94" y="166"/>
                    <a:pt x="99" y="174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0" name="Freeform 52"/>
            <p:cNvSpPr>
              <a:spLocks/>
            </p:cNvSpPr>
            <p:nvPr/>
          </p:nvSpPr>
          <p:spPr bwMode="auto">
            <a:xfrm>
              <a:off x="6161979" y="4696851"/>
              <a:ext cx="68672" cy="2158456"/>
            </a:xfrm>
            <a:custGeom>
              <a:avLst/>
              <a:gdLst>
                <a:gd name="T0" fmla="*/ 4 w 43"/>
                <a:gd name="T1" fmla="*/ 0 h 1356"/>
                <a:gd name="T2" fmla="*/ 3 w 43"/>
                <a:gd name="T3" fmla="*/ 0 h 1356"/>
                <a:gd name="T4" fmla="*/ 0 w 43"/>
                <a:gd name="T5" fmla="*/ 0 h 1356"/>
                <a:gd name="T6" fmla="*/ 0 w 43"/>
                <a:gd name="T7" fmla="*/ 1356 h 1356"/>
                <a:gd name="T8" fmla="*/ 43 w 43"/>
                <a:gd name="T9" fmla="*/ 1356 h 1356"/>
                <a:gd name="T10" fmla="*/ 43 w 43"/>
                <a:gd name="T11" fmla="*/ 1355 h 1356"/>
                <a:gd name="T12" fmla="*/ 42 w 43"/>
                <a:gd name="T13" fmla="*/ 1355 h 1356"/>
                <a:gd name="T14" fmla="*/ 42 w 43"/>
                <a:gd name="T15" fmla="*/ 29 h 1356"/>
                <a:gd name="T16" fmla="*/ 42 w 43"/>
                <a:gd name="T17" fmla="*/ 27 h 1356"/>
                <a:gd name="T18" fmla="*/ 4 w 43"/>
                <a:gd name="T19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356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356"/>
                    <a:pt x="0" y="1356"/>
                    <a:pt x="0" y="1356"/>
                  </a:cubicBezTo>
                  <a:cubicBezTo>
                    <a:pt x="43" y="1356"/>
                    <a:pt x="43" y="1356"/>
                    <a:pt x="43" y="1356"/>
                  </a:cubicBezTo>
                  <a:cubicBezTo>
                    <a:pt x="43" y="1355"/>
                    <a:pt x="43" y="1355"/>
                    <a:pt x="43" y="1355"/>
                  </a:cubicBezTo>
                  <a:cubicBezTo>
                    <a:pt x="42" y="1355"/>
                    <a:pt x="42" y="1355"/>
                    <a:pt x="42" y="1355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7"/>
                  </a:cubicBezTo>
                  <a:cubicBezTo>
                    <a:pt x="39" y="18"/>
                    <a:pt x="29" y="0"/>
                    <a:pt x="4" y="0"/>
                  </a:cubicBezTo>
                </a:path>
              </a:pathLst>
            </a:custGeom>
            <a:solidFill>
              <a:srgbClr val="F39C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1" name="Freeform 53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31 w 63"/>
                <a:gd name="T1" fmla="*/ 0 h 1358"/>
                <a:gd name="T2" fmla="*/ 30 w 63"/>
                <a:gd name="T3" fmla="*/ 0 h 1358"/>
                <a:gd name="T4" fmla="*/ 0 w 63"/>
                <a:gd name="T5" fmla="*/ 30 h 1358"/>
                <a:gd name="T6" fmla="*/ 0 w 63"/>
                <a:gd name="T7" fmla="*/ 32 h 1358"/>
                <a:gd name="T8" fmla="*/ 0 w 63"/>
                <a:gd name="T9" fmla="*/ 1358 h 1358"/>
                <a:gd name="T10" fmla="*/ 1 w 63"/>
                <a:gd name="T11" fmla="*/ 1358 h 1358"/>
                <a:gd name="T12" fmla="*/ 63 w 63"/>
                <a:gd name="T13" fmla="*/ 1358 h 1358"/>
                <a:gd name="T14" fmla="*/ 63 w 63"/>
                <a:gd name="T15" fmla="*/ 32 h 1358"/>
                <a:gd name="T16" fmla="*/ 57 w 63"/>
                <a:gd name="T17" fmla="*/ 17 h 1358"/>
                <a:gd name="T18" fmla="*/ 31 w 63"/>
                <a:gd name="T19" fmla="*/ 0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358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8" y="1"/>
                    <a:pt x="2" y="22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358"/>
                    <a:pt x="0" y="1358"/>
                    <a:pt x="0" y="1358"/>
                  </a:cubicBezTo>
                  <a:cubicBezTo>
                    <a:pt x="1" y="1358"/>
                    <a:pt x="1" y="1358"/>
                    <a:pt x="1" y="1358"/>
                  </a:cubicBezTo>
                  <a:cubicBezTo>
                    <a:pt x="63" y="1358"/>
                    <a:pt x="63" y="1358"/>
                    <a:pt x="63" y="1358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rgbClr val="F39C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2" name="Freeform 54"/>
            <p:cNvSpPr>
              <a:spLocks/>
            </p:cNvSpPr>
            <p:nvPr/>
          </p:nvSpPr>
          <p:spPr bwMode="auto">
            <a:xfrm>
              <a:off x="6161979" y="4268661"/>
              <a:ext cx="72038" cy="178413"/>
            </a:xfrm>
            <a:custGeom>
              <a:avLst/>
              <a:gdLst>
                <a:gd name="T0" fmla="*/ 12 w 45"/>
                <a:gd name="T1" fmla="*/ 0 h 112"/>
                <a:gd name="T2" fmla="*/ 7 w 45"/>
                <a:gd name="T3" fmla="*/ 0 h 112"/>
                <a:gd name="T4" fmla="*/ 0 w 45"/>
                <a:gd name="T5" fmla="*/ 0 h 112"/>
                <a:gd name="T6" fmla="*/ 0 w 45"/>
                <a:gd name="T7" fmla="*/ 112 h 112"/>
                <a:gd name="T8" fmla="*/ 11 w 45"/>
                <a:gd name="T9" fmla="*/ 112 h 112"/>
                <a:gd name="T10" fmla="*/ 45 w 45"/>
                <a:gd name="T11" fmla="*/ 109 h 112"/>
                <a:gd name="T12" fmla="*/ 45 w 45"/>
                <a:gd name="T13" fmla="*/ 109 h 112"/>
                <a:gd name="T14" fmla="*/ 12 w 45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12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" y="112"/>
                    <a:pt x="7" y="112"/>
                    <a:pt x="11" y="112"/>
                  </a:cubicBezTo>
                  <a:cubicBezTo>
                    <a:pt x="21" y="112"/>
                    <a:pt x="33" y="111"/>
                    <a:pt x="45" y="109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F39C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63" name="Group 6"/>
          <p:cNvGrpSpPr/>
          <p:nvPr userDrawn="1"/>
        </p:nvGrpSpPr>
        <p:grpSpPr>
          <a:xfrm rot="10800000" flipV="1">
            <a:off x="7468562" y="6225657"/>
            <a:ext cx="409232" cy="2412631"/>
            <a:chOff x="6480429" y="3713225"/>
            <a:chExt cx="409339" cy="3142082"/>
          </a:xfrm>
        </p:grpSpPr>
        <p:sp>
          <p:nvSpPr>
            <p:cNvPr id="464" name="Freeform 5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5" name="Freeform 6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6" name="Freeform 7"/>
            <p:cNvSpPr>
              <a:spLocks/>
            </p:cNvSpPr>
            <p:nvPr/>
          </p:nvSpPr>
          <p:spPr bwMode="auto">
            <a:xfrm>
              <a:off x="6579397" y="4144108"/>
              <a:ext cx="125899" cy="2711199"/>
            </a:xfrm>
            <a:custGeom>
              <a:avLst/>
              <a:gdLst>
                <a:gd name="T0" fmla="*/ 79 w 79"/>
                <a:gd name="T1" fmla="*/ 1703 h 1703"/>
                <a:gd name="T2" fmla="*/ 0 w 79"/>
                <a:gd name="T3" fmla="*/ 1703 h 1703"/>
                <a:gd name="T4" fmla="*/ 0 w 79"/>
                <a:gd name="T5" fmla="*/ 33 h 1703"/>
                <a:gd name="T6" fmla="*/ 38 w 79"/>
                <a:gd name="T7" fmla="*/ 1 h 1703"/>
                <a:gd name="T8" fmla="*/ 79 w 79"/>
                <a:gd name="T9" fmla="*/ 33 h 1703"/>
                <a:gd name="T10" fmla="*/ 79 w 79"/>
                <a:gd name="T11" fmla="*/ 1703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703">
                  <a:moveTo>
                    <a:pt x="79" y="1703"/>
                  </a:moveTo>
                  <a:cubicBezTo>
                    <a:pt x="0" y="1703"/>
                    <a:pt x="0" y="1703"/>
                    <a:pt x="0" y="170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8" y="1"/>
                  </a:cubicBezTo>
                  <a:cubicBezTo>
                    <a:pt x="72" y="0"/>
                    <a:pt x="79" y="33"/>
                    <a:pt x="79" y="33"/>
                  </a:cubicBezTo>
                  <a:cubicBezTo>
                    <a:pt x="79" y="1703"/>
                    <a:pt x="79" y="1703"/>
                    <a:pt x="79" y="1703"/>
                  </a:cubicBezTo>
                </a:path>
              </a:pathLst>
            </a:custGeom>
            <a:solidFill>
              <a:srgbClr val="E23761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7" name="Freeform 8"/>
            <p:cNvSpPr>
              <a:spLocks/>
            </p:cNvSpPr>
            <p:nvPr/>
          </p:nvSpPr>
          <p:spPr bwMode="auto">
            <a:xfrm>
              <a:off x="6701930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cubicBezTo>
                    <a:pt x="63" y="1704"/>
                    <a:pt x="63" y="1704"/>
                    <a:pt x="63" y="1704"/>
                  </a:cubicBezTo>
                </a:path>
              </a:pathLst>
            </a:custGeom>
            <a:solidFill>
              <a:srgbClr val="3DC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8" name="Freeform 9"/>
            <p:cNvSpPr>
              <a:spLocks/>
            </p:cNvSpPr>
            <p:nvPr/>
          </p:nvSpPr>
          <p:spPr bwMode="auto">
            <a:xfrm>
              <a:off x="6480429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lnTo>
                    <a:pt x="63" y="1704"/>
                  </a:lnTo>
                  <a:close/>
                </a:path>
              </a:pathLst>
            </a:custGeom>
            <a:solidFill>
              <a:srgbClr val="E23761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9" name="Freeform 10"/>
            <p:cNvSpPr>
              <a:spLocks/>
            </p:cNvSpPr>
            <p:nvPr/>
          </p:nvSpPr>
          <p:spPr bwMode="auto">
            <a:xfrm>
              <a:off x="6576031" y="3714572"/>
              <a:ext cx="131958" cy="191204"/>
            </a:xfrm>
            <a:custGeom>
              <a:avLst/>
              <a:gdLst>
                <a:gd name="T0" fmla="*/ 0 w 83"/>
                <a:gd name="T1" fmla="*/ 111 h 120"/>
                <a:gd name="T2" fmla="*/ 83 w 83"/>
                <a:gd name="T3" fmla="*/ 113 h 120"/>
                <a:gd name="T4" fmla="*/ 50 w 83"/>
                <a:gd name="T5" fmla="*/ 0 h 120"/>
                <a:gd name="T6" fmla="*/ 29 w 83"/>
                <a:gd name="T7" fmla="*/ 0 h 120"/>
                <a:gd name="T8" fmla="*/ 0 w 83"/>
                <a:gd name="T9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0">
                  <a:moveTo>
                    <a:pt x="0" y="111"/>
                  </a:moveTo>
                  <a:cubicBezTo>
                    <a:pt x="0" y="111"/>
                    <a:pt x="40" y="120"/>
                    <a:pt x="83" y="1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rgbClr val="E23761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0" name="Freeform 55"/>
            <p:cNvSpPr>
              <a:spLocks/>
            </p:cNvSpPr>
            <p:nvPr/>
          </p:nvSpPr>
          <p:spPr bwMode="auto">
            <a:xfrm>
              <a:off x="6655475" y="3713225"/>
              <a:ext cx="234293" cy="3142082"/>
            </a:xfrm>
            <a:custGeom>
              <a:avLst/>
              <a:gdLst>
                <a:gd name="T0" fmla="*/ 24 w 147"/>
                <a:gd name="T1" fmla="*/ 0 h 1974"/>
                <a:gd name="T2" fmla="*/ 0 w 147"/>
                <a:gd name="T3" fmla="*/ 1 h 1974"/>
                <a:gd name="T4" fmla="*/ 33 w 147"/>
                <a:gd name="T5" fmla="*/ 114 h 1974"/>
                <a:gd name="T6" fmla="*/ 33 w 147"/>
                <a:gd name="T7" fmla="*/ 114 h 1974"/>
                <a:gd name="T8" fmla="*/ 87 w 147"/>
                <a:gd name="T9" fmla="*/ 284 h 1974"/>
                <a:gd name="T10" fmla="*/ 86 w 147"/>
                <a:gd name="T11" fmla="*/ 286 h 1974"/>
                <a:gd name="T12" fmla="*/ 92 w 147"/>
                <a:gd name="T13" fmla="*/ 302 h 1974"/>
                <a:gd name="T14" fmla="*/ 92 w 147"/>
                <a:gd name="T15" fmla="*/ 1973 h 1974"/>
                <a:gd name="T16" fmla="*/ 31 w 147"/>
                <a:gd name="T17" fmla="*/ 1973 h 1974"/>
                <a:gd name="T18" fmla="*/ 31 w 147"/>
                <a:gd name="T19" fmla="*/ 1974 h 1974"/>
                <a:gd name="T20" fmla="*/ 147 w 147"/>
                <a:gd name="T21" fmla="*/ 1974 h 1974"/>
                <a:gd name="T22" fmla="*/ 132 w 147"/>
                <a:gd name="T23" fmla="*/ 290 h 1974"/>
                <a:gd name="T24" fmla="*/ 24 w 147"/>
                <a:gd name="T25" fmla="*/ 0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1974">
                  <a:moveTo>
                    <a:pt x="2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87" y="284"/>
                    <a:pt x="87" y="284"/>
                    <a:pt x="87" y="284"/>
                  </a:cubicBezTo>
                  <a:cubicBezTo>
                    <a:pt x="86" y="286"/>
                    <a:pt x="86" y="286"/>
                    <a:pt x="86" y="286"/>
                  </a:cubicBezTo>
                  <a:cubicBezTo>
                    <a:pt x="91" y="294"/>
                    <a:pt x="92" y="302"/>
                    <a:pt x="92" y="302"/>
                  </a:cubicBezTo>
                  <a:cubicBezTo>
                    <a:pt x="92" y="1973"/>
                    <a:pt x="92" y="1973"/>
                    <a:pt x="92" y="1973"/>
                  </a:cubicBezTo>
                  <a:cubicBezTo>
                    <a:pt x="31" y="1973"/>
                    <a:pt x="31" y="1973"/>
                    <a:pt x="31" y="1973"/>
                  </a:cubicBezTo>
                  <a:cubicBezTo>
                    <a:pt x="31" y="1974"/>
                    <a:pt x="31" y="1974"/>
                    <a:pt x="31" y="1974"/>
                  </a:cubicBezTo>
                  <a:cubicBezTo>
                    <a:pt x="147" y="1974"/>
                    <a:pt x="147" y="1974"/>
                    <a:pt x="147" y="1974"/>
                  </a:cubicBezTo>
                  <a:cubicBezTo>
                    <a:pt x="132" y="290"/>
                    <a:pt x="132" y="290"/>
                    <a:pt x="132" y="29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1" name="Freeform 56"/>
            <p:cNvSpPr>
              <a:spLocks/>
            </p:cNvSpPr>
            <p:nvPr/>
          </p:nvSpPr>
          <p:spPr bwMode="auto">
            <a:xfrm>
              <a:off x="6639990" y="3894331"/>
              <a:ext cx="154175" cy="294886"/>
            </a:xfrm>
            <a:custGeom>
              <a:avLst/>
              <a:gdLst>
                <a:gd name="T0" fmla="*/ 43 w 97"/>
                <a:gd name="T1" fmla="*/ 0 h 185"/>
                <a:gd name="T2" fmla="*/ 8 w 97"/>
                <a:gd name="T3" fmla="*/ 3 h 185"/>
                <a:gd name="T4" fmla="*/ 0 w 97"/>
                <a:gd name="T5" fmla="*/ 3 h 185"/>
                <a:gd name="T6" fmla="*/ 0 w 97"/>
                <a:gd name="T7" fmla="*/ 158 h 185"/>
                <a:gd name="T8" fmla="*/ 0 w 97"/>
                <a:gd name="T9" fmla="*/ 158 h 185"/>
                <a:gd name="T10" fmla="*/ 1 w 97"/>
                <a:gd name="T11" fmla="*/ 158 h 185"/>
                <a:gd name="T12" fmla="*/ 39 w 97"/>
                <a:gd name="T13" fmla="*/ 185 h 185"/>
                <a:gd name="T14" fmla="*/ 70 w 97"/>
                <a:gd name="T15" fmla="*/ 156 h 185"/>
                <a:gd name="T16" fmla="*/ 71 w 97"/>
                <a:gd name="T17" fmla="*/ 156 h 185"/>
                <a:gd name="T18" fmla="*/ 96 w 97"/>
                <a:gd name="T19" fmla="*/ 172 h 185"/>
                <a:gd name="T20" fmla="*/ 97 w 97"/>
                <a:gd name="T21" fmla="*/ 170 h 185"/>
                <a:gd name="T22" fmla="*/ 43 w 97"/>
                <a:gd name="T2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185">
                  <a:moveTo>
                    <a:pt x="43" y="0"/>
                  </a:moveTo>
                  <a:cubicBezTo>
                    <a:pt x="31" y="2"/>
                    <a:pt x="19" y="3"/>
                    <a:pt x="8" y="3"/>
                  </a:cubicBezTo>
                  <a:cubicBezTo>
                    <a:pt x="5" y="3"/>
                    <a:pt x="3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6" y="158"/>
                    <a:pt x="36" y="176"/>
                    <a:pt x="39" y="185"/>
                  </a:cubicBezTo>
                  <a:cubicBezTo>
                    <a:pt x="41" y="178"/>
                    <a:pt x="47" y="156"/>
                    <a:pt x="70" y="156"/>
                  </a:cubicBezTo>
                  <a:cubicBezTo>
                    <a:pt x="70" y="156"/>
                    <a:pt x="70" y="156"/>
                    <a:pt x="71" y="156"/>
                  </a:cubicBezTo>
                  <a:cubicBezTo>
                    <a:pt x="84" y="156"/>
                    <a:pt x="92" y="164"/>
                    <a:pt x="96" y="172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2" name="Freeform 57"/>
            <p:cNvSpPr>
              <a:spLocks/>
            </p:cNvSpPr>
            <p:nvPr/>
          </p:nvSpPr>
          <p:spPr bwMode="auto">
            <a:xfrm>
              <a:off x="6639990" y="4146128"/>
              <a:ext cx="65306" cy="2709179"/>
            </a:xfrm>
            <a:custGeom>
              <a:avLst/>
              <a:gdLst>
                <a:gd name="T0" fmla="*/ 1 w 41"/>
                <a:gd name="T1" fmla="*/ 0 h 1702"/>
                <a:gd name="T2" fmla="*/ 0 w 41"/>
                <a:gd name="T3" fmla="*/ 0 h 1702"/>
                <a:gd name="T4" fmla="*/ 0 w 41"/>
                <a:gd name="T5" fmla="*/ 0 h 1702"/>
                <a:gd name="T6" fmla="*/ 0 w 41"/>
                <a:gd name="T7" fmla="*/ 1702 h 1702"/>
                <a:gd name="T8" fmla="*/ 41 w 41"/>
                <a:gd name="T9" fmla="*/ 1702 h 1702"/>
                <a:gd name="T10" fmla="*/ 41 w 41"/>
                <a:gd name="T11" fmla="*/ 1701 h 1702"/>
                <a:gd name="T12" fmla="*/ 39 w 41"/>
                <a:gd name="T13" fmla="*/ 1701 h 1702"/>
                <a:gd name="T14" fmla="*/ 39 w 41"/>
                <a:gd name="T15" fmla="*/ 30 h 1702"/>
                <a:gd name="T16" fmla="*/ 39 w 41"/>
                <a:gd name="T17" fmla="*/ 27 h 1702"/>
                <a:gd name="T18" fmla="*/ 1 w 41"/>
                <a:gd name="T1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170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02"/>
                    <a:pt x="0" y="1702"/>
                    <a:pt x="0" y="1702"/>
                  </a:cubicBezTo>
                  <a:cubicBezTo>
                    <a:pt x="41" y="1702"/>
                    <a:pt x="41" y="1702"/>
                    <a:pt x="41" y="1702"/>
                  </a:cubicBezTo>
                  <a:cubicBezTo>
                    <a:pt x="41" y="1701"/>
                    <a:pt x="41" y="1701"/>
                    <a:pt x="41" y="1701"/>
                  </a:cubicBezTo>
                  <a:cubicBezTo>
                    <a:pt x="39" y="1701"/>
                    <a:pt x="39" y="1701"/>
                    <a:pt x="39" y="170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29"/>
                    <a:pt x="39" y="27"/>
                  </a:cubicBezTo>
                  <a:cubicBezTo>
                    <a:pt x="36" y="18"/>
                    <a:pt x="26" y="0"/>
                    <a:pt x="1" y="0"/>
                  </a:cubicBezTo>
                </a:path>
              </a:pathLst>
            </a:custGeom>
            <a:solidFill>
              <a:srgbClr val="E237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3" name="Freeform 58"/>
            <p:cNvSpPr>
              <a:spLocks/>
            </p:cNvSpPr>
            <p:nvPr/>
          </p:nvSpPr>
          <p:spPr bwMode="auto">
            <a:xfrm>
              <a:off x="6701930" y="4142762"/>
              <a:ext cx="100315" cy="2710525"/>
            </a:xfrm>
            <a:custGeom>
              <a:avLst/>
              <a:gdLst>
                <a:gd name="T0" fmla="*/ 32 w 63"/>
                <a:gd name="T1" fmla="*/ 0 h 1703"/>
                <a:gd name="T2" fmla="*/ 31 w 63"/>
                <a:gd name="T3" fmla="*/ 0 h 1703"/>
                <a:gd name="T4" fmla="*/ 0 w 63"/>
                <a:gd name="T5" fmla="*/ 29 h 1703"/>
                <a:gd name="T6" fmla="*/ 0 w 63"/>
                <a:gd name="T7" fmla="*/ 32 h 1703"/>
                <a:gd name="T8" fmla="*/ 0 w 63"/>
                <a:gd name="T9" fmla="*/ 1703 h 1703"/>
                <a:gd name="T10" fmla="*/ 2 w 63"/>
                <a:gd name="T11" fmla="*/ 1703 h 1703"/>
                <a:gd name="T12" fmla="*/ 63 w 63"/>
                <a:gd name="T13" fmla="*/ 1703 h 1703"/>
                <a:gd name="T14" fmla="*/ 63 w 63"/>
                <a:gd name="T15" fmla="*/ 32 h 1703"/>
                <a:gd name="T16" fmla="*/ 57 w 63"/>
                <a:gd name="T17" fmla="*/ 16 h 1703"/>
                <a:gd name="T18" fmla="*/ 32 w 63"/>
                <a:gd name="T19" fmla="*/ 0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703">
                  <a:moveTo>
                    <a:pt x="32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0"/>
                    <a:pt x="2" y="22"/>
                    <a:pt x="0" y="29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703"/>
                    <a:pt x="0" y="1703"/>
                    <a:pt x="0" y="1703"/>
                  </a:cubicBezTo>
                  <a:cubicBezTo>
                    <a:pt x="2" y="1703"/>
                    <a:pt x="2" y="1703"/>
                    <a:pt x="2" y="1703"/>
                  </a:cubicBezTo>
                  <a:cubicBezTo>
                    <a:pt x="63" y="1703"/>
                    <a:pt x="63" y="1703"/>
                    <a:pt x="63" y="170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2" y="24"/>
                    <a:pt x="57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rgbClr val="E237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4" name="Freeform 59"/>
            <p:cNvSpPr>
              <a:spLocks/>
            </p:cNvSpPr>
            <p:nvPr/>
          </p:nvSpPr>
          <p:spPr bwMode="auto">
            <a:xfrm>
              <a:off x="6639990" y="3714572"/>
              <a:ext cx="67999" cy="184472"/>
            </a:xfrm>
            <a:custGeom>
              <a:avLst/>
              <a:gdLst>
                <a:gd name="T0" fmla="*/ 10 w 43"/>
                <a:gd name="T1" fmla="*/ 0 h 116"/>
                <a:gd name="T2" fmla="*/ 0 w 43"/>
                <a:gd name="T3" fmla="*/ 0 h 116"/>
                <a:gd name="T4" fmla="*/ 0 w 43"/>
                <a:gd name="T5" fmla="*/ 116 h 116"/>
                <a:gd name="T6" fmla="*/ 8 w 43"/>
                <a:gd name="T7" fmla="*/ 116 h 116"/>
                <a:gd name="T8" fmla="*/ 43 w 43"/>
                <a:gd name="T9" fmla="*/ 113 h 116"/>
                <a:gd name="T10" fmla="*/ 43 w 43"/>
                <a:gd name="T11" fmla="*/ 113 h 116"/>
                <a:gd name="T12" fmla="*/ 10 w 43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16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16"/>
                    <a:pt x="5" y="116"/>
                    <a:pt x="8" y="116"/>
                  </a:cubicBezTo>
                  <a:cubicBezTo>
                    <a:pt x="19" y="116"/>
                    <a:pt x="31" y="115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E237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75" name="Group 4"/>
          <p:cNvGrpSpPr/>
          <p:nvPr userDrawn="1"/>
        </p:nvGrpSpPr>
        <p:grpSpPr>
          <a:xfrm rot="10800000" flipV="1">
            <a:off x="6865808" y="6225656"/>
            <a:ext cx="412599" cy="1502706"/>
            <a:chOff x="5502862" y="5355294"/>
            <a:chExt cx="412706" cy="1502706"/>
          </a:xfrm>
        </p:grpSpPr>
        <p:sp>
          <p:nvSpPr>
            <p:cNvPr id="476" name="Freeform 23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7" name="Freeform 24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8" name="Freeform 25"/>
            <p:cNvSpPr>
              <a:spLocks/>
            </p:cNvSpPr>
            <p:nvPr/>
          </p:nvSpPr>
          <p:spPr bwMode="auto">
            <a:xfrm>
              <a:off x="5601831" y="5786851"/>
              <a:ext cx="125899" cy="1068456"/>
            </a:xfrm>
            <a:custGeom>
              <a:avLst/>
              <a:gdLst>
                <a:gd name="T0" fmla="*/ 79 w 79"/>
                <a:gd name="T1" fmla="*/ 671 h 671"/>
                <a:gd name="T2" fmla="*/ 0 w 79"/>
                <a:gd name="T3" fmla="*/ 671 h 671"/>
                <a:gd name="T4" fmla="*/ 0 w 79"/>
                <a:gd name="T5" fmla="*/ 32 h 671"/>
                <a:gd name="T6" fmla="*/ 38 w 79"/>
                <a:gd name="T7" fmla="*/ 1 h 671"/>
                <a:gd name="T8" fmla="*/ 79 w 79"/>
                <a:gd name="T9" fmla="*/ 32 h 671"/>
                <a:gd name="T10" fmla="*/ 79 w 79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671">
                  <a:moveTo>
                    <a:pt x="79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8" y="1"/>
                  </a:cubicBezTo>
                  <a:cubicBezTo>
                    <a:pt x="72" y="0"/>
                    <a:pt x="79" y="32"/>
                    <a:pt x="79" y="32"/>
                  </a:cubicBezTo>
                  <a:cubicBezTo>
                    <a:pt x="79" y="671"/>
                    <a:pt x="79" y="671"/>
                    <a:pt x="79" y="671"/>
                  </a:cubicBezTo>
                </a:path>
              </a:pathLst>
            </a:custGeom>
            <a:solidFill>
              <a:srgbClr val="82B732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9" name="Freeform 26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B59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0" name="Freeform 27"/>
            <p:cNvSpPr>
              <a:spLocks/>
            </p:cNvSpPr>
            <p:nvPr/>
          </p:nvSpPr>
          <p:spPr bwMode="auto">
            <a:xfrm>
              <a:off x="5502862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rgbClr val="82B732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1" name="Freeform 28"/>
            <p:cNvSpPr>
              <a:spLocks/>
            </p:cNvSpPr>
            <p:nvPr/>
          </p:nvSpPr>
          <p:spPr bwMode="auto">
            <a:xfrm>
              <a:off x="5599811" y="5357314"/>
              <a:ext cx="130611" cy="189185"/>
            </a:xfrm>
            <a:custGeom>
              <a:avLst/>
              <a:gdLst>
                <a:gd name="T0" fmla="*/ 0 w 82"/>
                <a:gd name="T1" fmla="*/ 110 h 119"/>
                <a:gd name="T2" fmla="*/ 82 w 82"/>
                <a:gd name="T3" fmla="*/ 111 h 119"/>
                <a:gd name="T4" fmla="*/ 48 w 82"/>
                <a:gd name="T5" fmla="*/ 0 h 119"/>
                <a:gd name="T6" fmla="*/ 28 w 82"/>
                <a:gd name="T7" fmla="*/ 0 h 119"/>
                <a:gd name="T8" fmla="*/ 0 w 82"/>
                <a:gd name="T9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19">
                  <a:moveTo>
                    <a:pt x="0" y="110"/>
                  </a:moveTo>
                  <a:cubicBezTo>
                    <a:pt x="0" y="110"/>
                    <a:pt x="39" y="119"/>
                    <a:pt x="82" y="1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rgbClr val="82B732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2" name="Freeform 40"/>
            <p:cNvSpPr>
              <a:spLocks/>
            </p:cNvSpPr>
            <p:nvPr/>
          </p:nvSpPr>
          <p:spPr bwMode="auto">
            <a:xfrm>
              <a:off x="5665117" y="5355294"/>
              <a:ext cx="250451" cy="1502706"/>
            </a:xfrm>
            <a:custGeom>
              <a:avLst/>
              <a:gdLst>
                <a:gd name="T0" fmla="*/ 34 w 157"/>
                <a:gd name="T1" fmla="*/ 0 h 944"/>
                <a:gd name="T2" fmla="*/ 0 w 157"/>
                <a:gd name="T3" fmla="*/ 1 h 944"/>
                <a:gd name="T4" fmla="*/ 0 w 157"/>
                <a:gd name="T5" fmla="*/ 1 h 944"/>
                <a:gd name="T6" fmla="*/ 7 w 157"/>
                <a:gd name="T7" fmla="*/ 1 h 944"/>
                <a:gd name="T8" fmla="*/ 41 w 157"/>
                <a:gd name="T9" fmla="*/ 112 h 944"/>
                <a:gd name="T10" fmla="*/ 40 w 157"/>
                <a:gd name="T11" fmla="*/ 113 h 944"/>
                <a:gd name="T12" fmla="*/ 95 w 157"/>
                <a:gd name="T13" fmla="*/ 284 h 944"/>
                <a:gd name="T14" fmla="*/ 94 w 157"/>
                <a:gd name="T15" fmla="*/ 286 h 944"/>
                <a:gd name="T16" fmla="*/ 100 w 157"/>
                <a:gd name="T17" fmla="*/ 301 h 944"/>
                <a:gd name="T18" fmla="*/ 100 w 157"/>
                <a:gd name="T19" fmla="*/ 941 h 944"/>
                <a:gd name="T20" fmla="*/ 39 w 157"/>
                <a:gd name="T21" fmla="*/ 941 h 944"/>
                <a:gd name="T22" fmla="*/ 39 w 157"/>
                <a:gd name="T23" fmla="*/ 942 h 944"/>
                <a:gd name="T24" fmla="*/ 0 w 157"/>
                <a:gd name="T25" fmla="*/ 942 h 944"/>
                <a:gd name="T26" fmla="*/ 0 w 157"/>
                <a:gd name="T27" fmla="*/ 944 h 944"/>
                <a:gd name="T28" fmla="*/ 157 w 157"/>
                <a:gd name="T29" fmla="*/ 942 h 944"/>
                <a:gd name="T30" fmla="*/ 142 w 157"/>
                <a:gd name="T31" fmla="*/ 290 h 944"/>
                <a:gd name="T32" fmla="*/ 34 w 157"/>
                <a:gd name="T3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9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41" y="112"/>
                    <a:pt x="41" y="113"/>
                    <a:pt x="40" y="113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4" y="286"/>
                    <a:pt x="94" y="286"/>
                    <a:pt x="94" y="286"/>
                  </a:cubicBezTo>
                  <a:cubicBezTo>
                    <a:pt x="98" y="293"/>
                    <a:pt x="100" y="301"/>
                    <a:pt x="100" y="301"/>
                  </a:cubicBezTo>
                  <a:cubicBezTo>
                    <a:pt x="100" y="941"/>
                    <a:pt x="100" y="941"/>
                    <a:pt x="100" y="941"/>
                  </a:cubicBezTo>
                  <a:cubicBezTo>
                    <a:pt x="39" y="941"/>
                    <a:pt x="39" y="941"/>
                    <a:pt x="39" y="941"/>
                  </a:cubicBezTo>
                  <a:cubicBezTo>
                    <a:pt x="39" y="942"/>
                    <a:pt x="39" y="942"/>
                    <a:pt x="39" y="942"/>
                  </a:cubicBezTo>
                  <a:cubicBezTo>
                    <a:pt x="0" y="942"/>
                    <a:pt x="0" y="942"/>
                    <a:pt x="0" y="942"/>
                  </a:cubicBezTo>
                  <a:cubicBezTo>
                    <a:pt x="0" y="944"/>
                    <a:pt x="0" y="944"/>
                    <a:pt x="0" y="944"/>
                  </a:cubicBezTo>
                  <a:cubicBezTo>
                    <a:pt x="157" y="942"/>
                    <a:pt x="157" y="942"/>
                    <a:pt x="157" y="9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3" name="Freeform 41"/>
            <p:cNvSpPr>
              <a:spLocks/>
            </p:cNvSpPr>
            <p:nvPr/>
          </p:nvSpPr>
          <p:spPr bwMode="auto">
            <a:xfrm>
              <a:off x="5665117" y="5535727"/>
              <a:ext cx="151482" cy="295559"/>
            </a:xfrm>
            <a:custGeom>
              <a:avLst/>
              <a:gdLst>
                <a:gd name="T0" fmla="*/ 40 w 95"/>
                <a:gd name="T1" fmla="*/ 0 h 186"/>
                <a:gd name="T2" fmla="*/ 6 w 95"/>
                <a:gd name="T3" fmla="*/ 2 h 186"/>
                <a:gd name="T4" fmla="*/ 0 w 95"/>
                <a:gd name="T5" fmla="*/ 2 h 186"/>
                <a:gd name="T6" fmla="*/ 0 w 95"/>
                <a:gd name="T7" fmla="*/ 159 h 186"/>
                <a:gd name="T8" fmla="*/ 37 w 95"/>
                <a:gd name="T9" fmla="*/ 186 h 186"/>
                <a:gd name="T10" fmla="*/ 68 w 95"/>
                <a:gd name="T11" fmla="*/ 156 h 186"/>
                <a:gd name="T12" fmla="*/ 68 w 95"/>
                <a:gd name="T13" fmla="*/ 156 h 186"/>
                <a:gd name="T14" fmla="*/ 94 w 95"/>
                <a:gd name="T15" fmla="*/ 173 h 186"/>
                <a:gd name="T16" fmla="*/ 95 w 95"/>
                <a:gd name="T17" fmla="*/ 171 h 186"/>
                <a:gd name="T18" fmla="*/ 40 w 9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86">
                  <a:moveTo>
                    <a:pt x="40" y="0"/>
                  </a:moveTo>
                  <a:cubicBezTo>
                    <a:pt x="28" y="2"/>
                    <a:pt x="1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24" y="159"/>
                    <a:pt x="34" y="177"/>
                    <a:pt x="37" y="186"/>
                  </a:cubicBezTo>
                  <a:cubicBezTo>
                    <a:pt x="39" y="179"/>
                    <a:pt x="45" y="157"/>
                    <a:pt x="68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2" y="156"/>
                    <a:pt x="89" y="165"/>
                    <a:pt x="94" y="173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4" name="Freeform 42"/>
            <p:cNvSpPr>
              <a:spLocks/>
            </p:cNvSpPr>
            <p:nvPr/>
          </p:nvSpPr>
          <p:spPr bwMode="auto">
            <a:xfrm>
              <a:off x="5679185" y="5788871"/>
              <a:ext cx="62613" cy="1066436"/>
            </a:xfrm>
            <a:custGeom>
              <a:avLst/>
              <a:gdLst>
                <a:gd name="T0" fmla="*/ 0 w 39"/>
                <a:gd name="T1" fmla="*/ 0 h 670"/>
                <a:gd name="T2" fmla="*/ 0 w 39"/>
                <a:gd name="T3" fmla="*/ 670 h 670"/>
                <a:gd name="T4" fmla="*/ 39 w 39"/>
                <a:gd name="T5" fmla="*/ 670 h 670"/>
                <a:gd name="T6" fmla="*/ 39 w 39"/>
                <a:gd name="T7" fmla="*/ 669 h 670"/>
                <a:gd name="T8" fmla="*/ 37 w 39"/>
                <a:gd name="T9" fmla="*/ 669 h 670"/>
                <a:gd name="T10" fmla="*/ 37 w 39"/>
                <a:gd name="T11" fmla="*/ 29 h 670"/>
                <a:gd name="T12" fmla="*/ 37 w 39"/>
                <a:gd name="T13" fmla="*/ 27 h 670"/>
                <a:gd name="T14" fmla="*/ 0 w 39"/>
                <a:gd name="T15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70">
                  <a:moveTo>
                    <a:pt x="0" y="0"/>
                  </a:moveTo>
                  <a:cubicBezTo>
                    <a:pt x="0" y="670"/>
                    <a:pt x="0" y="670"/>
                    <a:pt x="0" y="670"/>
                  </a:cubicBezTo>
                  <a:cubicBezTo>
                    <a:pt x="39" y="670"/>
                    <a:pt x="39" y="670"/>
                    <a:pt x="39" y="670"/>
                  </a:cubicBezTo>
                  <a:cubicBezTo>
                    <a:pt x="39" y="669"/>
                    <a:pt x="39" y="669"/>
                    <a:pt x="39" y="669"/>
                  </a:cubicBezTo>
                  <a:cubicBezTo>
                    <a:pt x="37" y="669"/>
                    <a:pt x="37" y="669"/>
                    <a:pt x="37" y="66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34" y="18"/>
                    <a:pt x="24" y="0"/>
                    <a:pt x="0" y="0"/>
                  </a:cubicBezTo>
                </a:path>
              </a:pathLst>
            </a:custGeom>
            <a:solidFill>
              <a:srgbClr val="82B7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5" name="Freeform 43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2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2" y="672"/>
                    <a:pt x="2" y="672"/>
                    <a:pt x="2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rgbClr val="82B7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6" name="Freeform 44"/>
            <p:cNvSpPr>
              <a:spLocks/>
            </p:cNvSpPr>
            <p:nvPr/>
          </p:nvSpPr>
          <p:spPr bwMode="auto">
            <a:xfrm>
              <a:off x="5665117" y="5357314"/>
              <a:ext cx="65306" cy="181106"/>
            </a:xfrm>
            <a:custGeom>
              <a:avLst/>
              <a:gdLst>
                <a:gd name="T0" fmla="*/ 7 w 41"/>
                <a:gd name="T1" fmla="*/ 0 h 114"/>
                <a:gd name="T2" fmla="*/ 0 w 41"/>
                <a:gd name="T3" fmla="*/ 0 h 114"/>
                <a:gd name="T4" fmla="*/ 0 w 41"/>
                <a:gd name="T5" fmla="*/ 114 h 114"/>
                <a:gd name="T6" fmla="*/ 6 w 41"/>
                <a:gd name="T7" fmla="*/ 114 h 114"/>
                <a:gd name="T8" fmla="*/ 40 w 41"/>
                <a:gd name="T9" fmla="*/ 112 h 114"/>
                <a:gd name="T10" fmla="*/ 41 w 41"/>
                <a:gd name="T11" fmla="*/ 111 h 114"/>
                <a:gd name="T12" fmla="*/ 7 w 41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4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4"/>
                    <a:pt x="4" y="114"/>
                    <a:pt x="6" y="114"/>
                  </a:cubicBezTo>
                  <a:cubicBezTo>
                    <a:pt x="16" y="114"/>
                    <a:pt x="28" y="114"/>
                    <a:pt x="40" y="112"/>
                  </a:cubicBezTo>
                  <a:cubicBezTo>
                    <a:pt x="41" y="112"/>
                    <a:pt x="41" y="111"/>
                    <a:pt x="41" y="11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82B7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87" name="Group 7"/>
          <p:cNvGrpSpPr/>
          <p:nvPr userDrawn="1"/>
        </p:nvGrpSpPr>
        <p:grpSpPr>
          <a:xfrm rot="10800000" flipV="1">
            <a:off x="5686437" y="6225657"/>
            <a:ext cx="407214" cy="1299095"/>
            <a:chOff x="6959786" y="5355294"/>
            <a:chExt cx="407320" cy="1502706"/>
          </a:xfrm>
        </p:grpSpPr>
        <p:sp>
          <p:nvSpPr>
            <p:cNvPr id="488" name="Freeform 17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9" name="Freeform 18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0" name="Freeform 19"/>
            <p:cNvSpPr>
              <a:spLocks/>
            </p:cNvSpPr>
            <p:nvPr/>
          </p:nvSpPr>
          <p:spPr bwMode="auto">
            <a:xfrm>
              <a:off x="7058755" y="5786851"/>
              <a:ext cx="123879" cy="1068456"/>
            </a:xfrm>
            <a:custGeom>
              <a:avLst/>
              <a:gdLst>
                <a:gd name="T0" fmla="*/ 78 w 78"/>
                <a:gd name="T1" fmla="*/ 671 h 671"/>
                <a:gd name="T2" fmla="*/ 0 w 78"/>
                <a:gd name="T3" fmla="*/ 671 h 671"/>
                <a:gd name="T4" fmla="*/ 0 w 78"/>
                <a:gd name="T5" fmla="*/ 32 h 671"/>
                <a:gd name="T6" fmla="*/ 38 w 78"/>
                <a:gd name="T7" fmla="*/ 1 h 671"/>
                <a:gd name="T8" fmla="*/ 78 w 78"/>
                <a:gd name="T9" fmla="*/ 32 h 671"/>
                <a:gd name="T10" fmla="*/ 78 w 78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671">
                  <a:moveTo>
                    <a:pt x="78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8" y="1"/>
                  </a:cubicBezTo>
                  <a:cubicBezTo>
                    <a:pt x="72" y="0"/>
                    <a:pt x="78" y="32"/>
                    <a:pt x="78" y="32"/>
                  </a:cubicBezTo>
                  <a:cubicBezTo>
                    <a:pt x="78" y="671"/>
                    <a:pt x="78" y="671"/>
                    <a:pt x="78" y="671"/>
                  </a:cubicBezTo>
                </a:path>
              </a:pathLst>
            </a:custGeom>
            <a:solidFill>
              <a:srgbClr val="44546A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1" name="Freeform 20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F77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2" name="Freeform 21"/>
            <p:cNvSpPr>
              <a:spLocks/>
            </p:cNvSpPr>
            <p:nvPr/>
          </p:nvSpPr>
          <p:spPr bwMode="auto">
            <a:xfrm>
              <a:off x="6959786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rgbClr val="44546A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3" name="Freeform 22"/>
            <p:cNvSpPr>
              <a:spLocks/>
            </p:cNvSpPr>
            <p:nvPr/>
          </p:nvSpPr>
          <p:spPr bwMode="auto">
            <a:xfrm>
              <a:off x="7056735" y="5357314"/>
              <a:ext cx="130611" cy="191204"/>
            </a:xfrm>
            <a:custGeom>
              <a:avLst/>
              <a:gdLst>
                <a:gd name="T0" fmla="*/ 0 w 82"/>
                <a:gd name="T1" fmla="*/ 110 h 120"/>
                <a:gd name="T2" fmla="*/ 82 w 82"/>
                <a:gd name="T3" fmla="*/ 112 h 120"/>
                <a:gd name="T4" fmla="*/ 48 w 82"/>
                <a:gd name="T5" fmla="*/ 0 h 120"/>
                <a:gd name="T6" fmla="*/ 28 w 82"/>
                <a:gd name="T7" fmla="*/ 0 h 120"/>
                <a:gd name="T8" fmla="*/ 0 w 82"/>
                <a:gd name="T9" fmla="*/ 1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20">
                  <a:moveTo>
                    <a:pt x="0" y="110"/>
                  </a:moveTo>
                  <a:cubicBezTo>
                    <a:pt x="0" y="110"/>
                    <a:pt x="39" y="120"/>
                    <a:pt x="82" y="11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rgbClr val="44546A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4" name="Freeform 45"/>
            <p:cNvSpPr>
              <a:spLocks/>
            </p:cNvSpPr>
            <p:nvPr/>
          </p:nvSpPr>
          <p:spPr bwMode="auto">
            <a:xfrm>
              <a:off x="7117328" y="5355294"/>
              <a:ext cx="249778" cy="1502706"/>
            </a:xfrm>
            <a:custGeom>
              <a:avLst/>
              <a:gdLst>
                <a:gd name="T0" fmla="*/ 34 w 157"/>
                <a:gd name="T1" fmla="*/ 0 h 944"/>
                <a:gd name="T2" fmla="*/ 0 w 157"/>
                <a:gd name="T3" fmla="*/ 1 h 944"/>
                <a:gd name="T4" fmla="*/ 0 w 157"/>
                <a:gd name="T5" fmla="*/ 1 h 944"/>
                <a:gd name="T6" fmla="*/ 10 w 157"/>
                <a:gd name="T7" fmla="*/ 1 h 944"/>
                <a:gd name="T8" fmla="*/ 44 w 157"/>
                <a:gd name="T9" fmla="*/ 113 h 944"/>
                <a:gd name="T10" fmla="*/ 44 w 157"/>
                <a:gd name="T11" fmla="*/ 113 h 944"/>
                <a:gd name="T12" fmla="*/ 98 w 157"/>
                <a:gd name="T13" fmla="*/ 284 h 944"/>
                <a:gd name="T14" fmla="*/ 97 w 157"/>
                <a:gd name="T15" fmla="*/ 286 h 944"/>
                <a:gd name="T16" fmla="*/ 103 w 157"/>
                <a:gd name="T17" fmla="*/ 301 h 944"/>
                <a:gd name="T18" fmla="*/ 103 w 157"/>
                <a:gd name="T19" fmla="*/ 941 h 944"/>
                <a:gd name="T20" fmla="*/ 41 w 157"/>
                <a:gd name="T21" fmla="*/ 941 h 944"/>
                <a:gd name="T22" fmla="*/ 41 w 157"/>
                <a:gd name="T23" fmla="*/ 942 h 944"/>
                <a:gd name="T24" fmla="*/ 0 w 157"/>
                <a:gd name="T25" fmla="*/ 942 h 944"/>
                <a:gd name="T26" fmla="*/ 0 w 157"/>
                <a:gd name="T27" fmla="*/ 944 h 944"/>
                <a:gd name="T28" fmla="*/ 157 w 157"/>
                <a:gd name="T29" fmla="*/ 942 h 944"/>
                <a:gd name="T30" fmla="*/ 142 w 157"/>
                <a:gd name="T31" fmla="*/ 290 h 944"/>
                <a:gd name="T32" fmla="*/ 34 w 157"/>
                <a:gd name="T3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9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98" y="284"/>
                    <a:pt x="98" y="284"/>
                    <a:pt x="98" y="284"/>
                  </a:cubicBezTo>
                  <a:cubicBezTo>
                    <a:pt x="97" y="286"/>
                    <a:pt x="97" y="286"/>
                    <a:pt x="97" y="286"/>
                  </a:cubicBezTo>
                  <a:cubicBezTo>
                    <a:pt x="101" y="293"/>
                    <a:pt x="103" y="301"/>
                    <a:pt x="103" y="301"/>
                  </a:cubicBezTo>
                  <a:cubicBezTo>
                    <a:pt x="103" y="941"/>
                    <a:pt x="103" y="941"/>
                    <a:pt x="103" y="941"/>
                  </a:cubicBezTo>
                  <a:cubicBezTo>
                    <a:pt x="41" y="941"/>
                    <a:pt x="41" y="941"/>
                    <a:pt x="41" y="941"/>
                  </a:cubicBezTo>
                  <a:cubicBezTo>
                    <a:pt x="41" y="942"/>
                    <a:pt x="41" y="942"/>
                    <a:pt x="41" y="942"/>
                  </a:cubicBezTo>
                  <a:cubicBezTo>
                    <a:pt x="0" y="942"/>
                    <a:pt x="0" y="942"/>
                    <a:pt x="0" y="942"/>
                  </a:cubicBezTo>
                  <a:cubicBezTo>
                    <a:pt x="0" y="944"/>
                    <a:pt x="0" y="944"/>
                    <a:pt x="0" y="944"/>
                  </a:cubicBezTo>
                  <a:cubicBezTo>
                    <a:pt x="157" y="942"/>
                    <a:pt x="157" y="942"/>
                    <a:pt x="157" y="9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5" name="Freeform 46"/>
            <p:cNvSpPr>
              <a:spLocks/>
            </p:cNvSpPr>
            <p:nvPr/>
          </p:nvSpPr>
          <p:spPr bwMode="auto">
            <a:xfrm>
              <a:off x="7117328" y="5535727"/>
              <a:ext cx="156195" cy="295559"/>
            </a:xfrm>
            <a:custGeom>
              <a:avLst/>
              <a:gdLst>
                <a:gd name="T0" fmla="*/ 44 w 98"/>
                <a:gd name="T1" fmla="*/ 0 h 186"/>
                <a:gd name="T2" fmla="*/ 9 w 98"/>
                <a:gd name="T3" fmla="*/ 3 h 186"/>
                <a:gd name="T4" fmla="*/ 0 w 98"/>
                <a:gd name="T5" fmla="*/ 3 h 186"/>
                <a:gd name="T6" fmla="*/ 0 w 98"/>
                <a:gd name="T7" fmla="*/ 159 h 186"/>
                <a:gd name="T8" fmla="*/ 1 w 98"/>
                <a:gd name="T9" fmla="*/ 159 h 186"/>
                <a:gd name="T10" fmla="*/ 2 w 98"/>
                <a:gd name="T11" fmla="*/ 159 h 186"/>
                <a:gd name="T12" fmla="*/ 40 w 98"/>
                <a:gd name="T13" fmla="*/ 186 h 186"/>
                <a:gd name="T14" fmla="*/ 71 w 98"/>
                <a:gd name="T15" fmla="*/ 156 h 186"/>
                <a:gd name="T16" fmla="*/ 71 w 98"/>
                <a:gd name="T17" fmla="*/ 156 h 186"/>
                <a:gd name="T18" fmla="*/ 97 w 98"/>
                <a:gd name="T19" fmla="*/ 173 h 186"/>
                <a:gd name="T20" fmla="*/ 98 w 98"/>
                <a:gd name="T21" fmla="*/ 171 h 186"/>
                <a:gd name="T22" fmla="*/ 44 w 98"/>
                <a:gd name="T2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6">
                  <a:moveTo>
                    <a:pt x="44" y="0"/>
                  </a:moveTo>
                  <a:cubicBezTo>
                    <a:pt x="31" y="2"/>
                    <a:pt x="20" y="3"/>
                    <a:pt x="9" y="3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1" y="159"/>
                    <a:pt x="1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7" y="159"/>
                    <a:pt x="37" y="177"/>
                    <a:pt x="40" y="186"/>
                  </a:cubicBezTo>
                  <a:cubicBezTo>
                    <a:pt x="42" y="179"/>
                    <a:pt x="48" y="157"/>
                    <a:pt x="71" y="156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85" y="156"/>
                    <a:pt x="92" y="165"/>
                    <a:pt x="97" y="173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6" name="Freeform 47"/>
            <p:cNvSpPr>
              <a:spLocks/>
            </p:cNvSpPr>
            <p:nvPr/>
          </p:nvSpPr>
          <p:spPr bwMode="auto">
            <a:xfrm>
              <a:off x="7117328" y="5788871"/>
              <a:ext cx="65306" cy="1066436"/>
            </a:xfrm>
            <a:custGeom>
              <a:avLst/>
              <a:gdLst>
                <a:gd name="T0" fmla="*/ 2 w 41"/>
                <a:gd name="T1" fmla="*/ 0 h 670"/>
                <a:gd name="T2" fmla="*/ 1 w 41"/>
                <a:gd name="T3" fmla="*/ 0 h 670"/>
                <a:gd name="T4" fmla="*/ 0 w 41"/>
                <a:gd name="T5" fmla="*/ 0 h 670"/>
                <a:gd name="T6" fmla="*/ 0 w 41"/>
                <a:gd name="T7" fmla="*/ 670 h 670"/>
                <a:gd name="T8" fmla="*/ 41 w 41"/>
                <a:gd name="T9" fmla="*/ 670 h 670"/>
                <a:gd name="T10" fmla="*/ 41 w 41"/>
                <a:gd name="T11" fmla="*/ 669 h 670"/>
                <a:gd name="T12" fmla="*/ 40 w 41"/>
                <a:gd name="T13" fmla="*/ 669 h 670"/>
                <a:gd name="T14" fmla="*/ 40 w 41"/>
                <a:gd name="T15" fmla="*/ 29 h 670"/>
                <a:gd name="T16" fmla="*/ 40 w 41"/>
                <a:gd name="T17" fmla="*/ 27 h 670"/>
                <a:gd name="T18" fmla="*/ 2 w 41"/>
                <a:gd name="T1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670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41" y="670"/>
                    <a:pt x="41" y="670"/>
                    <a:pt x="41" y="670"/>
                  </a:cubicBezTo>
                  <a:cubicBezTo>
                    <a:pt x="41" y="669"/>
                    <a:pt x="41" y="669"/>
                    <a:pt x="41" y="669"/>
                  </a:cubicBezTo>
                  <a:cubicBezTo>
                    <a:pt x="40" y="669"/>
                    <a:pt x="40" y="669"/>
                    <a:pt x="40" y="66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8"/>
                    <a:pt x="40" y="27"/>
                  </a:cubicBezTo>
                  <a:cubicBezTo>
                    <a:pt x="37" y="18"/>
                    <a:pt x="27" y="0"/>
                    <a:pt x="2" y="0"/>
                  </a:cubicBezTo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7" name="Freeform 48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1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1" y="672"/>
                    <a:pt x="1" y="672"/>
                    <a:pt x="1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8" name="Freeform 49"/>
            <p:cNvSpPr>
              <a:spLocks/>
            </p:cNvSpPr>
            <p:nvPr/>
          </p:nvSpPr>
          <p:spPr bwMode="auto">
            <a:xfrm>
              <a:off x="7117328" y="5357314"/>
              <a:ext cx="70019" cy="183125"/>
            </a:xfrm>
            <a:custGeom>
              <a:avLst/>
              <a:gdLst>
                <a:gd name="T0" fmla="*/ 10 w 44"/>
                <a:gd name="T1" fmla="*/ 0 h 115"/>
                <a:gd name="T2" fmla="*/ 0 w 44"/>
                <a:gd name="T3" fmla="*/ 0 h 115"/>
                <a:gd name="T4" fmla="*/ 0 w 44"/>
                <a:gd name="T5" fmla="*/ 115 h 115"/>
                <a:gd name="T6" fmla="*/ 9 w 44"/>
                <a:gd name="T7" fmla="*/ 115 h 115"/>
                <a:gd name="T8" fmla="*/ 44 w 44"/>
                <a:gd name="T9" fmla="*/ 112 h 115"/>
                <a:gd name="T10" fmla="*/ 44 w 44"/>
                <a:gd name="T11" fmla="*/ 112 h 115"/>
                <a:gd name="T12" fmla="*/ 10 w 44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5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" y="115"/>
                    <a:pt x="6" y="115"/>
                    <a:pt x="9" y="115"/>
                  </a:cubicBezTo>
                  <a:cubicBezTo>
                    <a:pt x="20" y="115"/>
                    <a:pt x="31" y="114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99" name="Group 5"/>
          <p:cNvGrpSpPr/>
          <p:nvPr userDrawn="1"/>
        </p:nvGrpSpPr>
        <p:grpSpPr>
          <a:xfrm rot="10800000" flipV="1">
            <a:off x="6250822" y="6225656"/>
            <a:ext cx="403847" cy="2167807"/>
            <a:chOff x="6007804" y="4266641"/>
            <a:chExt cx="403952" cy="2588666"/>
          </a:xfrm>
        </p:grpSpPr>
        <p:sp>
          <p:nvSpPr>
            <p:cNvPr id="500" name="Freeform 29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1" name="Freeform 30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2" name="Freeform 31"/>
            <p:cNvSpPr>
              <a:spLocks/>
            </p:cNvSpPr>
            <p:nvPr/>
          </p:nvSpPr>
          <p:spPr bwMode="auto">
            <a:xfrm>
              <a:off x="6104752" y="4694831"/>
              <a:ext cx="125899" cy="2160476"/>
            </a:xfrm>
            <a:custGeom>
              <a:avLst/>
              <a:gdLst>
                <a:gd name="T0" fmla="*/ 79 w 79"/>
                <a:gd name="T1" fmla="*/ 1357 h 1357"/>
                <a:gd name="T2" fmla="*/ 0 w 79"/>
                <a:gd name="T3" fmla="*/ 1357 h 1357"/>
                <a:gd name="T4" fmla="*/ 0 w 79"/>
                <a:gd name="T5" fmla="*/ 32 h 1357"/>
                <a:gd name="T6" fmla="*/ 39 w 79"/>
                <a:gd name="T7" fmla="*/ 1 h 1357"/>
                <a:gd name="T8" fmla="*/ 79 w 79"/>
                <a:gd name="T9" fmla="*/ 32 h 1357"/>
                <a:gd name="T10" fmla="*/ 79 w 79"/>
                <a:gd name="T11" fmla="*/ 1357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357">
                  <a:moveTo>
                    <a:pt x="79" y="1357"/>
                  </a:moveTo>
                  <a:cubicBezTo>
                    <a:pt x="0" y="1357"/>
                    <a:pt x="0" y="1357"/>
                    <a:pt x="0" y="135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9" y="1"/>
                  </a:cubicBezTo>
                  <a:cubicBezTo>
                    <a:pt x="73" y="0"/>
                    <a:pt x="79" y="32"/>
                    <a:pt x="79" y="32"/>
                  </a:cubicBezTo>
                  <a:cubicBezTo>
                    <a:pt x="79" y="1357"/>
                    <a:pt x="79" y="1357"/>
                    <a:pt x="79" y="1357"/>
                  </a:cubicBezTo>
                </a:path>
              </a:pathLst>
            </a:custGeom>
            <a:solidFill>
              <a:srgbClr val="F39C11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3" name="Freeform 32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0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0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1358"/>
                    <a:pt x="63" y="1358"/>
                    <a:pt x="63" y="1358"/>
                  </a:cubicBezTo>
                </a:path>
              </a:pathLst>
            </a:custGeom>
            <a:solidFill>
              <a:srgbClr val="FFB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4" name="Freeform 33"/>
            <p:cNvSpPr>
              <a:spLocks/>
            </p:cNvSpPr>
            <p:nvPr/>
          </p:nvSpPr>
          <p:spPr bwMode="auto">
            <a:xfrm>
              <a:off x="6007804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1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1358"/>
                  </a:lnTo>
                  <a:close/>
                </a:path>
              </a:pathLst>
            </a:custGeom>
            <a:solidFill>
              <a:srgbClr val="F39C11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5" name="Freeform 34"/>
            <p:cNvSpPr>
              <a:spLocks/>
            </p:cNvSpPr>
            <p:nvPr/>
          </p:nvSpPr>
          <p:spPr bwMode="auto">
            <a:xfrm>
              <a:off x="6104752" y="4268661"/>
              <a:ext cx="129265" cy="185818"/>
            </a:xfrm>
            <a:custGeom>
              <a:avLst/>
              <a:gdLst>
                <a:gd name="T0" fmla="*/ 0 w 81"/>
                <a:gd name="T1" fmla="*/ 107 h 117"/>
                <a:gd name="T2" fmla="*/ 81 w 81"/>
                <a:gd name="T3" fmla="*/ 109 h 117"/>
                <a:gd name="T4" fmla="*/ 48 w 81"/>
                <a:gd name="T5" fmla="*/ 0 h 117"/>
                <a:gd name="T6" fmla="*/ 28 w 81"/>
                <a:gd name="T7" fmla="*/ 0 h 117"/>
                <a:gd name="T8" fmla="*/ 0 w 81"/>
                <a:gd name="T9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7">
                  <a:moveTo>
                    <a:pt x="0" y="107"/>
                  </a:moveTo>
                  <a:cubicBezTo>
                    <a:pt x="0" y="107"/>
                    <a:pt x="39" y="117"/>
                    <a:pt x="81" y="10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07"/>
                    <a:pt x="0" y="107"/>
                    <a:pt x="0" y="107"/>
                  </a:cubicBezTo>
                </a:path>
              </a:pathLst>
            </a:custGeom>
            <a:solidFill>
              <a:srgbClr val="F39C11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6" name="Freeform 50"/>
            <p:cNvSpPr>
              <a:spLocks/>
            </p:cNvSpPr>
            <p:nvPr/>
          </p:nvSpPr>
          <p:spPr bwMode="auto">
            <a:xfrm>
              <a:off x="6173424" y="4266641"/>
              <a:ext cx="238332" cy="2588666"/>
            </a:xfrm>
            <a:custGeom>
              <a:avLst/>
              <a:gdLst>
                <a:gd name="T0" fmla="*/ 27 w 150"/>
                <a:gd name="T1" fmla="*/ 0 h 1626"/>
                <a:gd name="T2" fmla="*/ 0 w 150"/>
                <a:gd name="T3" fmla="*/ 1 h 1626"/>
                <a:gd name="T4" fmla="*/ 5 w 150"/>
                <a:gd name="T5" fmla="*/ 1 h 1626"/>
                <a:gd name="T6" fmla="*/ 38 w 150"/>
                <a:gd name="T7" fmla="*/ 110 h 1626"/>
                <a:gd name="T8" fmla="*/ 92 w 150"/>
                <a:gd name="T9" fmla="*/ 282 h 1626"/>
                <a:gd name="T10" fmla="*/ 92 w 150"/>
                <a:gd name="T11" fmla="*/ 284 h 1626"/>
                <a:gd name="T12" fmla="*/ 98 w 150"/>
                <a:gd name="T13" fmla="*/ 299 h 1626"/>
                <a:gd name="T14" fmla="*/ 98 w 150"/>
                <a:gd name="T15" fmla="*/ 1625 h 1626"/>
                <a:gd name="T16" fmla="*/ 36 w 150"/>
                <a:gd name="T17" fmla="*/ 1625 h 1626"/>
                <a:gd name="T18" fmla="*/ 36 w 150"/>
                <a:gd name="T19" fmla="*/ 1626 h 1626"/>
                <a:gd name="T20" fmla="*/ 150 w 150"/>
                <a:gd name="T21" fmla="*/ 1626 h 1626"/>
                <a:gd name="T22" fmla="*/ 135 w 150"/>
                <a:gd name="T23" fmla="*/ 290 h 1626"/>
                <a:gd name="T24" fmla="*/ 27 w 150"/>
                <a:gd name="T25" fmla="*/ 0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0" h="1626">
                  <a:moveTo>
                    <a:pt x="27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92" y="284"/>
                    <a:pt x="92" y="284"/>
                    <a:pt x="92" y="284"/>
                  </a:cubicBezTo>
                  <a:cubicBezTo>
                    <a:pt x="96" y="291"/>
                    <a:pt x="98" y="299"/>
                    <a:pt x="98" y="299"/>
                  </a:cubicBezTo>
                  <a:cubicBezTo>
                    <a:pt x="98" y="1625"/>
                    <a:pt x="98" y="1625"/>
                    <a:pt x="98" y="1625"/>
                  </a:cubicBezTo>
                  <a:cubicBezTo>
                    <a:pt x="36" y="1625"/>
                    <a:pt x="36" y="1625"/>
                    <a:pt x="36" y="1625"/>
                  </a:cubicBezTo>
                  <a:cubicBezTo>
                    <a:pt x="36" y="1626"/>
                    <a:pt x="36" y="1626"/>
                    <a:pt x="36" y="1626"/>
                  </a:cubicBezTo>
                  <a:cubicBezTo>
                    <a:pt x="150" y="1626"/>
                    <a:pt x="150" y="1626"/>
                    <a:pt x="150" y="1626"/>
                  </a:cubicBezTo>
                  <a:cubicBezTo>
                    <a:pt x="135" y="290"/>
                    <a:pt x="135" y="290"/>
                    <a:pt x="135" y="29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7" name="Freeform 51"/>
            <p:cNvSpPr>
              <a:spLocks/>
            </p:cNvSpPr>
            <p:nvPr/>
          </p:nvSpPr>
          <p:spPr bwMode="auto">
            <a:xfrm>
              <a:off x="6161979" y="4441687"/>
              <a:ext cx="157542" cy="298252"/>
            </a:xfrm>
            <a:custGeom>
              <a:avLst/>
              <a:gdLst>
                <a:gd name="T0" fmla="*/ 45 w 99"/>
                <a:gd name="T1" fmla="*/ 0 h 187"/>
                <a:gd name="T2" fmla="*/ 45 w 99"/>
                <a:gd name="T3" fmla="*/ 0 h 187"/>
                <a:gd name="T4" fmla="*/ 11 w 99"/>
                <a:gd name="T5" fmla="*/ 3 h 187"/>
                <a:gd name="T6" fmla="*/ 0 w 99"/>
                <a:gd name="T7" fmla="*/ 3 h 187"/>
                <a:gd name="T8" fmla="*/ 0 w 99"/>
                <a:gd name="T9" fmla="*/ 160 h 187"/>
                <a:gd name="T10" fmla="*/ 3 w 99"/>
                <a:gd name="T11" fmla="*/ 160 h 187"/>
                <a:gd name="T12" fmla="*/ 4 w 99"/>
                <a:gd name="T13" fmla="*/ 160 h 187"/>
                <a:gd name="T14" fmla="*/ 42 w 99"/>
                <a:gd name="T15" fmla="*/ 187 h 187"/>
                <a:gd name="T16" fmla="*/ 72 w 99"/>
                <a:gd name="T17" fmla="*/ 157 h 187"/>
                <a:gd name="T18" fmla="*/ 73 w 99"/>
                <a:gd name="T19" fmla="*/ 157 h 187"/>
                <a:gd name="T20" fmla="*/ 99 w 99"/>
                <a:gd name="T21" fmla="*/ 174 h 187"/>
                <a:gd name="T22" fmla="*/ 99 w 99"/>
                <a:gd name="T23" fmla="*/ 172 h 187"/>
                <a:gd name="T24" fmla="*/ 45 w 99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87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3" y="2"/>
                    <a:pt x="21" y="3"/>
                    <a:pt x="11" y="3"/>
                  </a:cubicBezTo>
                  <a:cubicBezTo>
                    <a:pt x="7" y="3"/>
                    <a:pt x="3" y="3"/>
                    <a:pt x="0" y="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" y="160"/>
                    <a:pt x="2" y="160"/>
                    <a:pt x="3" y="160"/>
                  </a:cubicBezTo>
                  <a:cubicBezTo>
                    <a:pt x="3" y="160"/>
                    <a:pt x="4" y="160"/>
                    <a:pt x="4" y="160"/>
                  </a:cubicBezTo>
                  <a:cubicBezTo>
                    <a:pt x="29" y="160"/>
                    <a:pt x="39" y="178"/>
                    <a:pt x="42" y="187"/>
                  </a:cubicBezTo>
                  <a:cubicBezTo>
                    <a:pt x="44" y="179"/>
                    <a:pt x="50" y="158"/>
                    <a:pt x="72" y="157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87" y="157"/>
                    <a:pt x="94" y="166"/>
                    <a:pt x="99" y="174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8" name="Freeform 52"/>
            <p:cNvSpPr>
              <a:spLocks/>
            </p:cNvSpPr>
            <p:nvPr/>
          </p:nvSpPr>
          <p:spPr bwMode="auto">
            <a:xfrm>
              <a:off x="6161979" y="4696851"/>
              <a:ext cx="68672" cy="2158456"/>
            </a:xfrm>
            <a:custGeom>
              <a:avLst/>
              <a:gdLst>
                <a:gd name="T0" fmla="*/ 4 w 43"/>
                <a:gd name="T1" fmla="*/ 0 h 1356"/>
                <a:gd name="T2" fmla="*/ 3 w 43"/>
                <a:gd name="T3" fmla="*/ 0 h 1356"/>
                <a:gd name="T4" fmla="*/ 0 w 43"/>
                <a:gd name="T5" fmla="*/ 0 h 1356"/>
                <a:gd name="T6" fmla="*/ 0 w 43"/>
                <a:gd name="T7" fmla="*/ 1356 h 1356"/>
                <a:gd name="T8" fmla="*/ 43 w 43"/>
                <a:gd name="T9" fmla="*/ 1356 h 1356"/>
                <a:gd name="T10" fmla="*/ 43 w 43"/>
                <a:gd name="T11" fmla="*/ 1355 h 1356"/>
                <a:gd name="T12" fmla="*/ 42 w 43"/>
                <a:gd name="T13" fmla="*/ 1355 h 1356"/>
                <a:gd name="T14" fmla="*/ 42 w 43"/>
                <a:gd name="T15" fmla="*/ 29 h 1356"/>
                <a:gd name="T16" fmla="*/ 42 w 43"/>
                <a:gd name="T17" fmla="*/ 27 h 1356"/>
                <a:gd name="T18" fmla="*/ 4 w 43"/>
                <a:gd name="T19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356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356"/>
                    <a:pt x="0" y="1356"/>
                    <a:pt x="0" y="1356"/>
                  </a:cubicBezTo>
                  <a:cubicBezTo>
                    <a:pt x="43" y="1356"/>
                    <a:pt x="43" y="1356"/>
                    <a:pt x="43" y="1356"/>
                  </a:cubicBezTo>
                  <a:cubicBezTo>
                    <a:pt x="43" y="1355"/>
                    <a:pt x="43" y="1355"/>
                    <a:pt x="43" y="1355"/>
                  </a:cubicBezTo>
                  <a:cubicBezTo>
                    <a:pt x="42" y="1355"/>
                    <a:pt x="42" y="1355"/>
                    <a:pt x="42" y="1355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7"/>
                  </a:cubicBezTo>
                  <a:cubicBezTo>
                    <a:pt x="39" y="18"/>
                    <a:pt x="29" y="0"/>
                    <a:pt x="4" y="0"/>
                  </a:cubicBezTo>
                </a:path>
              </a:pathLst>
            </a:custGeom>
            <a:solidFill>
              <a:srgbClr val="F39C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9" name="Freeform 53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31 w 63"/>
                <a:gd name="T1" fmla="*/ 0 h 1358"/>
                <a:gd name="T2" fmla="*/ 30 w 63"/>
                <a:gd name="T3" fmla="*/ 0 h 1358"/>
                <a:gd name="T4" fmla="*/ 0 w 63"/>
                <a:gd name="T5" fmla="*/ 30 h 1358"/>
                <a:gd name="T6" fmla="*/ 0 w 63"/>
                <a:gd name="T7" fmla="*/ 32 h 1358"/>
                <a:gd name="T8" fmla="*/ 0 w 63"/>
                <a:gd name="T9" fmla="*/ 1358 h 1358"/>
                <a:gd name="T10" fmla="*/ 1 w 63"/>
                <a:gd name="T11" fmla="*/ 1358 h 1358"/>
                <a:gd name="T12" fmla="*/ 63 w 63"/>
                <a:gd name="T13" fmla="*/ 1358 h 1358"/>
                <a:gd name="T14" fmla="*/ 63 w 63"/>
                <a:gd name="T15" fmla="*/ 32 h 1358"/>
                <a:gd name="T16" fmla="*/ 57 w 63"/>
                <a:gd name="T17" fmla="*/ 17 h 1358"/>
                <a:gd name="T18" fmla="*/ 31 w 63"/>
                <a:gd name="T19" fmla="*/ 0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358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8" y="1"/>
                    <a:pt x="2" y="22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358"/>
                    <a:pt x="0" y="1358"/>
                    <a:pt x="0" y="1358"/>
                  </a:cubicBezTo>
                  <a:cubicBezTo>
                    <a:pt x="1" y="1358"/>
                    <a:pt x="1" y="1358"/>
                    <a:pt x="1" y="1358"/>
                  </a:cubicBezTo>
                  <a:cubicBezTo>
                    <a:pt x="63" y="1358"/>
                    <a:pt x="63" y="1358"/>
                    <a:pt x="63" y="1358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rgbClr val="F39C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0" name="Freeform 54"/>
            <p:cNvSpPr>
              <a:spLocks/>
            </p:cNvSpPr>
            <p:nvPr/>
          </p:nvSpPr>
          <p:spPr bwMode="auto">
            <a:xfrm>
              <a:off x="6161979" y="4268661"/>
              <a:ext cx="72038" cy="178413"/>
            </a:xfrm>
            <a:custGeom>
              <a:avLst/>
              <a:gdLst>
                <a:gd name="T0" fmla="*/ 12 w 45"/>
                <a:gd name="T1" fmla="*/ 0 h 112"/>
                <a:gd name="T2" fmla="*/ 7 w 45"/>
                <a:gd name="T3" fmla="*/ 0 h 112"/>
                <a:gd name="T4" fmla="*/ 0 w 45"/>
                <a:gd name="T5" fmla="*/ 0 h 112"/>
                <a:gd name="T6" fmla="*/ 0 w 45"/>
                <a:gd name="T7" fmla="*/ 112 h 112"/>
                <a:gd name="T8" fmla="*/ 11 w 45"/>
                <a:gd name="T9" fmla="*/ 112 h 112"/>
                <a:gd name="T10" fmla="*/ 45 w 45"/>
                <a:gd name="T11" fmla="*/ 109 h 112"/>
                <a:gd name="T12" fmla="*/ 45 w 45"/>
                <a:gd name="T13" fmla="*/ 109 h 112"/>
                <a:gd name="T14" fmla="*/ 12 w 45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12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" y="112"/>
                    <a:pt x="7" y="112"/>
                    <a:pt x="11" y="112"/>
                  </a:cubicBezTo>
                  <a:cubicBezTo>
                    <a:pt x="21" y="112"/>
                    <a:pt x="33" y="111"/>
                    <a:pt x="45" y="109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F39C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1799" kern="0">
                <a:solidFill>
                  <a:srgbClr val="5C5C5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12" name="组合 511"/>
          <p:cNvGrpSpPr/>
          <p:nvPr userDrawn="1"/>
        </p:nvGrpSpPr>
        <p:grpSpPr>
          <a:xfrm>
            <a:off x="3792" y="231784"/>
            <a:ext cx="758751" cy="693260"/>
            <a:chOff x="0" y="532828"/>
            <a:chExt cx="759125" cy="568897"/>
          </a:xfrm>
        </p:grpSpPr>
        <p:sp>
          <p:nvSpPr>
            <p:cNvPr id="513" name="矩形 512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  <p:sp>
          <p:nvSpPr>
            <p:cNvPr id="514" name="矩形 513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  <p:sp>
          <p:nvSpPr>
            <p:cNvPr id="515" name="矩形 514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  <p:sp>
          <p:nvSpPr>
            <p:cNvPr id="516" name="矩形 515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</p:grpSp>
      <p:grpSp>
        <p:nvGrpSpPr>
          <p:cNvPr id="517" name="组合 516"/>
          <p:cNvGrpSpPr/>
          <p:nvPr userDrawn="1"/>
        </p:nvGrpSpPr>
        <p:grpSpPr>
          <a:xfrm>
            <a:off x="3791" y="921962"/>
            <a:ext cx="12184419" cy="45708"/>
            <a:chOff x="0" y="532828"/>
            <a:chExt cx="759125" cy="568897"/>
          </a:xfrm>
        </p:grpSpPr>
        <p:sp>
          <p:nvSpPr>
            <p:cNvPr id="518" name="矩形 517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  <p:sp>
          <p:nvSpPr>
            <p:cNvPr id="519" name="矩形 518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  <p:sp>
          <p:nvSpPr>
            <p:cNvPr id="520" name="矩形 519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  <p:sp>
          <p:nvSpPr>
            <p:cNvPr id="521" name="矩形 520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</p:grpSp>
    </p:spTree>
    <p:extLst>
      <p:ext uri="{BB962C8B-B14F-4D97-AF65-F5344CB8AC3E}">
        <p14:creationId xmlns:p14="http://schemas.microsoft.com/office/powerpoint/2010/main" val="2535101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BBE3-53C4-445E-85A8-52FA9C95C1E2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160B-930F-4EE2-920E-B8FC2313F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501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BBE3-53C4-445E-85A8-52FA9C95C1E2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160B-930F-4EE2-920E-B8FC2313F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459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BBE3-53C4-445E-85A8-52FA9C95C1E2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160B-930F-4EE2-920E-B8FC2313F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770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BBE3-53C4-445E-85A8-52FA9C95C1E2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160B-930F-4EE2-920E-B8FC2313F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858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BBE3-53C4-445E-85A8-52FA9C95C1E2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160B-930F-4EE2-920E-B8FC2313F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697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BBE3-53C4-445E-85A8-52FA9C95C1E2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160B-930F-4EE2-920E-B8FC2313F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320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BBE3-53C4-445E-85A8-52FA9C95C1E2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160B-930F-4EE2-920E-B8FC2313F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434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BBE3-53C4-445E-85A8-52FA9C95C1E2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160B-930F-4EE2-920E-B8FC2313F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2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8BBE3-53C4-445E-85A8-52FA9C95C1E2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12160B-930F-4EE2-920E-B8FC2313F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715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-35462" y="0"/>
            <a:ext cx="12192000" cy="6858000"/>
            <a:chOff x="0" y="0"/>
            <a:chExt cx="12192000" cy="6858001"/>
          </a:xfrm>
        </p:grpSpPr>
        <p:pic>
          <p:nvPicPr>
            <p:cNvPr id="14346" name="Picture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10896600" y="0"/>
              <a:ext cx="1295400" cy="304800"/>
            </a:xfrm>
            <a:prstGeom prst="rect">
              <a:avLst/>
            </a:prstGeom>
            <a:solidFill>
              <a:srgbClr val="8ED5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vi-VN" sz="2000">
                <a:solidFill>
                  <a:srgbClr val="FFFFFF"/>
                </a:solidFill>
                <a:latin typeface="Century Schoolbook" pitchFamily="18" charset="0"/>
                <a:cs typeface="Arial" charset="0"/>
              </a:endParaRPr>
            </a:p>
          </p:txBody>
        </p:sp>
      </p:grpSp>
      <p:sp>
        <p:nvSpPr>
          <p:cNvPr id="7" name="Text Box 19"/>
          <p:cNvSpPr txBox="1">
            <a:spLocks noChangeArrowheads="1"/>
          </p:cNvSpPr>
          <p:nvPr/>
        </p:nvSpPr>
        <p:spPr bwMode="auto">
          <a:xfrm>
            <a:off x="6096000" y="4973048"/>
            <a:ext cx="60960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Giáo viên: Phan Thị Thiệm</a:t>
            </a:r>
          </a:p>
          <a:p>
            <a:pPr>
              <a:spcBef>
                <a:spcPct val="50000"/>
              </a:spcBef>
            </a:pPr>
            <a:r>
              <a:rPr lang="en-US" altLang="en-US" sz="28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Lớp: 1A2</a:t>
            </a:r>
          </a:p>
          <a:p>
            <a:pPr>
              <a:spcBef>
                <a:spcPct val="50000"/>
              </a:spcBef>
            </a:pPr>
            <a:r>
              <a:rPr lang="en-US" altLang="en-US" sz="28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 Tiểu học Tiên Minh</a:t>
            </a:r>
          </a:p>
        </p:txBody>
      </p:sp>
      <p:sp>
        <p:nvSpPr>
          <p:cNvPr id="9" name="TextBox 13"/>
          <p:cNvSpPr txBox="1">
            <a:spLocks noChangeArrowheads="1"/>
          </p:cNvSpPr>
          <p:nvPr/>
        </p:nvSpPr>
        <p:spPr bwMode="auto">
          <a:xfrm>
            <a:off x="1905000" y="825500"/>
            <a:ext cx="8077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US" altLang="en-US" sz="4000">
                <a:latin typeface="Times New Roman" pitchFamily="18" charset="0"/>
                <a:cs typeface="Times New Roman" pitchFamily="18" charset="0"/>
              </a:rPr>
              <a:t>                   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04800" y="52128"/>
            <a:ext cx="115824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en-US" alt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NHIỆT LIỆT CHÀO MỪNG </a:t>
            </a:r>
          </a:p>
          <a:p>
            <a:pPr algn="ctr"/>
            <a:r>
              <a:rPr lang="en-US" altLang="en-US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 THẦY CÔ GIÁO VỀ DỰ GIỜ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4572000" y="5029200"/>
            <a:ext cx="7467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572000" y="4953000"/>
            <a:ext cx="7467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3168650" y="2209800"/>
            <a:ext cx="476874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4400" b="1">
                <a:solidFill>
                  <a:srgbClr val="0070C0"/>
                </a:solidFill>
                <a:latin typeface="UTM Avo" pitchFamily="18" charset="0"/>
              </a:rPr>
              <a:t>Môn: Toán lớp 1</a:t>
            </a:r>
            <a:endParaRPr lang="en-US" altLang="en-US" sz="4400" b="1">
              <a:solidFill>
                <a:srgbClr val="0070C0"/>
              </a:solidFill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519938" y="2927688"/>
            <a:ext cx="7962885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4400" b="1">
                <a:solidFill>
                  <a:srgbClr val="FF0000"/>
                </a:solidFill>
                <a:latin typeface="UTM Avo" pitchFamily="18" charset="0"/>
              </a:rPr>
              <a:t>Bài 32: Phép trừ số có hai chữ số </a:t>
            </a:r>
          </a:p>
          <a:p>
            <a:pPr eaLnBrk="1" hangingPunct="1"/>
            <a:r>
              <a:rPr lang="en-US" altLang="en-US" sz="4400" b="1">
                <a:solidFill>
                  <a:srgbClr val="FF0000"/>
                </a:solidFill>
                <a:latin typeface="UTM Avo" pitchFamily="18" charset="0"/>
              </a:rPr>
              <a:t>cho số có hai chữ số </a:t>
            </a:r>
            <a:r>
              <a:rPr lang="en-US" altLang="en-US" sz="5400" b="1">
                <a:latin typeface="Times New Roman" pitchFamily="18" charset="0"/>
                <a:cs typeface="Times New Roman" pitchFamily="18" charset="0"/>
              </a:rPr>
              <a:t>( Tiết 3)</a:t>
            </a:r>
          </a:p>
        </p:txBody>
      </p:sp>
    </p:spTree>
    <p:extLst>
      <p:ext uri="{BB962C8B-B14F-4D97-AF65-F5344CB8AC3E}">
        <p14:creationId xmlns:p14="http://schemas.microsoft.com/office/powerpoint/2010/main" val="3851712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" y="-170463"/>
            <a:ext cx="2566809" cy="13677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4453" y="117494"/>
            <a:ext cx="8494732" cy="685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373779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1" name="WordArt 5"/>
          <p:cNvSpPr>
            <a:spLocks noChangeArrowheads="1" noChangeShapeType="1" noTextEdit="1"/>
          </p:cNvSpPr>
          <p:nvPr/>
        </p:nvSpPr>
        <p:spPr bwMode="auto">
          <a:xfrm>
            <a:off x="944563" y="692150"/>
            <a:ext cx="8128000" cy="25146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vi-VN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Times New Roman"/>
                <a:cs typeface="Times New Roman"/>
              </a:rPr>
              <a:t>Kính chúc các thầy cô giáo</a:t>
            </a:r>
          </a:p>
        </p:txBody>
      </p:sp>
      <p:sp>
        <p:nvSpPr>
          <p:cNvPr id="45062" name="WordArt 6"/>
          <p:cNvSpPr>
            <a:spLocks noChangeArrowheads="1" noChangeShapeType="1" noTextEdit="1"/>
          </p:cNvSpPr>
          <p:nvPr/>
        </p:nvSpPr>
        <p:spPr bwMode="auto">
          <a:xfrm>
            <a:off x="1828800" y="3124200"/>
            <a:ext cx="78232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pt-BR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Chúc các em học sinh</a:t>
            </a:r>
            <a:endParaRPr lang="vi-VN" sz="3600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5063" name="WordArt 7"/>
          <p:cNvSpPr>
            <a:spLocks noChangeArrowheads="1" noChangeShapeType="1" noTextEdit="1"/>
          </p:cNvSpPr>
          <p:nvPr/>
        </p:nvSpPr>
        <p:spPr bwMode="auto">
          <a:xfrm>
            <a:off x="3352800" y="4648200"/>
            <a:ext cx="8369300" cy="11906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vi-VN" sz="3600" kern="10" spc="-36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Times New Roman"/>
                <a:cs typeface="Times New Roman"/>
              </a:rPr>
              <a:t>mạnh khỏe và hạnh phúc</a:t>
            </a:r>
          </a:p>
        </p:txBody>
      </p:sp>
      <p:pic>
        <p:nvPicPr>
          <p:cNvPr id="34821" name="Picture 8" descr="DAISI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4876800"/>
            <a:ext cx="23495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9" descr="DAISI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3363" y="1379538"/>
            <a:ext cx="23495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6" name="Picture 10" descr="BUBBLE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8313" y="346075"/>
            <a:ext cx="2833687" cy="481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4" name="Picture 11" descr="XMSTRER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8" y="44450"/>
            <a:ext cx="43180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Picture 12" descr="XMSTRER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0200" y="4033838"/>
            <a:ext cx="43180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6" name="Picture 13" descr="XMSTRER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09413" y="44450"/>
            <a:ext cx="43180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7" name="Picture 14" descr="FSTV116"/>
          <p:cNvPicPr>
            <a:picLocks noGrp="1" noChangeAspect="1" noChangeArrowheads="1"/>
          </p:cNvPicPr>
          <p:nvPr>
            <p:ph type="title" sz="quarter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4963" y="103188"/>
            <a:ext cx="1939925" cy="1314450"/>
          </a:xfrm>
        </p:spPr>
      </p:pic>
    </p:spTree>
    <p:extLst>
      <p:ext uri="{BB962C8B-B14F-4D97-AF65-F5344CB8AC3E}">
        <p14:creationId xmlns:p14="http://schemas.microsoft.com/office/powerpoint/2010/main" val="1227284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 animBg="1"/>
      <p:bldP spid="45062" grpId="0" animBg="1"/>
      <p:bldP spid="4506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loud Callout 5"/>
          <p:cNvSpPr/>
          <p:nvPr/>
        </p:nvSpPr>
        <p:spPr>
          <a:xfrm>
            <a:off x="1816769" y="934848"/>
            <a:ext cx="7194883" cy="300789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7" name="TextBox 6"/>
          <p:cNvSpPr txBox="1"/>
          <p:nvPr/>
        </p:nvSpPr>
        <p:spPr>
          <a:xfrm>
            <a:off x="2021305" y="1484687"/>
            <a:ext cx="687003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>
                <a:latin typeface="Times New Roman" panose="02020603050405020304" pitchFamily="18" charset="0"/>
                <a:cs typeface="Times New Roman" panose="02020603050405020304" pitchFamily="18" charset="0"/>
              </a:rPr>
              <a:t>Trò chơi: </a:t>
            </a:r>
          </a:p>
          <a:p>
            <a:pPr algn="ctr"/>
            <a:r>
              <a:rPr lang="en-US" sz="5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Rung chuông vàng</a:t>
            </a:r>
            <a:endParaRPr lang="vi-VN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892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WordArt 226"/>
          <p:cNvSpPr>
            <a:spLocks noChangeArrowheads="1" noChangeShapeType="1" noTextEdit="1"/>
          </p:cNvSpPr>
          <p:nvPr/>
        </p:nvSpPr>
        <p:spPr bwMode="auto">
          <a:xfrm>
            <a:off x="3295652" y="6021973"/>
            <a:ext cx="345281" cy="290513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endParaRPr lang="en-US" sz="27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FFFF00"/>
              </a:solidFill>
              <a:latin typeface=".VnTimeH"/>
            </a:endParaRPr>
          </a:p>
        </p:txBody>
      </p:sp>
      <p:sp>
        <p:nvSpPr>
          <p:cNvPr id="64" name="WordArt 34"/>
          <p:cNvSpPr>
            <a:spLocks noChangeArrowheads="1" noChangeShapeType="1" noTextEdit="1"/>
          </p:cNvSpPr>
          <p:nvPr/>
        </p:nvSpPr>
        <p:spPr bwMode="auto">
          <a:xfrm>
            <a:off x="8496301" y="3735973"/>
            <a:ext cx="500063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65" name="WordArt 35"/>
          <p:cNvSpPr>
            <a:spLocks noChangeArrowheads="1" noChangeShapeType="1" noTextEdit="1"/>
          </p:cNvSpPr>
          <p:nvPr/>
        </p:nvSpPr>
        <p:spPr bwMode="auto">
          <a:xfrm>
            <a:off x="8496301" y="3735973"/>
            <a:ext cx="500063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66" name="WordArt 36"/>
          <p:cNvSpPr>
            <a:spLocks noChangeArrowheads="1" noChangeShapeType="1" noTextEdit="1"/>
          </p:cNvSpPr>
          <p:nvPr/>
        </p:nvSpPr>
        <p:spPr bwMode="auto">
          <a:xfrm>
            <a:off x="8496301" y="3735973"/>
            <a:ext cx="500063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67" name="WordArt 37"/>
          <p:cNvSpPr>
            <a:spLocks noChangeArrowheads="1" noChangeShapeType="1" noTextEdit="1"/>
          </p:cNvSpPr>
          <p:nvPr/>
        </p:nvSpPr>
        <p:spPr bwMode="auto">
          <a:xfrm>
            <a:off x="8553451" y="3735973"/>
            <a:ext cx="500063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4</a:t>
            </a:r>
          </a:p>
        </p:txBody>
      </p:sp>
      <p:sp>
        <p:nvSpPr>
          <p:cNvPr id="68" name="WordArt 38"/>
          <p:cNvSpPr>
            <a:spLocks noChangeArrowheads="1" noChangeShapeType="1" noTextEdit="1"/>
          </p:cNvSpPr>
          <p:nvPr/>
        </p:nvSpPr>
        <p:spPr bwMode="auto">
          <a:xfrm>
            <a:off x="8496301" y="3735973"/>
            <a:ext cx="500063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5</a:t>
            </a:r>
          </a:p>
        </p:txBody>
      </p:sp>
      <p:sp>
        <p:nvSpPr>
          <p:cNvPr id="69" name="WordArt 39"/>
          <p:cNvSpPr>
            <a:spLocks noChangeArrowheads="1" noChangeShapeType="1" noTextEdit="1"/>
          </p:cNvSpPr>
          <p:nvPr/>
        </p:nvSpPr>
        <p:spPr bwMode="auto">
          <a:xfrm>
            <a:off x="8496301" y="3735973"/>
            <a:ext cx="500063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6</a:t>
            </a:r>
          </a:p>
        </p:txBody>
      </p:sp>
      <p:sp>
        <p:nvSpPr>
          <p:cNvPr id="70" name="WordArt 40"/>
          <p:cNvSpPr>
            <a:spLocks noChangeArrowheads="1" noChangeShapeType="1" noTextEdit="1"/>
          </p:cNvSpPr>
          <p:nvPr/>
        </p:nvSpPr>
        <p:spPr bwMode="auto">
          <a:xfrm>
            <a:off x="8496301" y="3793123"/>
            <a:ext cx="500063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7</a:t>
            </a:r>
          </a:p>
        </p:txBody>
      </p:sp>
      <p:sp>
        <p:nvSpPr>
          <p:cNvPr id="71" name="WordArt 41"/>
          <p:cNvSpPr>
            <a:spLocks noChangeArrowheads="1" noChangeShapeType="1" noTextEdit="1"/>
          </p:cNvSpPr>
          <p:nvPr/>
        </p:nvSpPr>
        <p:spPr bwMode="auto">
          <a:xfrm>
            <a:off x="8496301" y="3735973"/>
            <a:ext cx="500063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8</a:t>
            </a:r>
          </a:p>
        </p:txBody>
      </p:sp>
      <p:sp>
        <p:nvSpPr>
          <p:cNvPr id="72" name="WordArt 42"/>
          <p:cNvSpPr>
            <a:spLocks noChangeArrowheads="1" noChangeShapeType="1" noTextEdit="1"/>
          </p:cNvSpPr>
          <p:nvPr/>
        </p:nvSpPr>
        <p:spPr bwMode="auto">
          <a:xfrm>
            <a:off x="8496301" y="3735973"/>
            <a:ext cx="500063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9</a:t>
            </a:r>
          </a:p>
        </p:txBody>
      </p:sp>
      <p:sp>
        <p:nvSpPr>
          <p:cNvPr id="73" name="WordArt 43"/>
          <p:cNvSpPr>
            <a:spLocks noChangeArrowheads="1" noChangeShapeType="1" noTextEdit="1"/>
          </p:cNvSpPr>
          <p:nvPr/>
        </p:nvSpPr>
        <p:spPr bwMode="auto">
          <a:xfrm>
            <a:off x="8460205" y="3748005"/>
            <a:ext cx="500063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10</a:t>
            </a:r>
          </a:p>
        </p:txBody>
      </p:sp>
      <p:grpSp>
        <p:nvGrpSpPr>
          <p:cNvPr id="3" name="Group 49"/>
          <p:cNvGrpSpPr>
            <a:grpSpLocks/>
          </p:cNvGrpSpPr>
          <p:nvPr/>
        </p:nvGrpSpPr>
        <p:grpSpPr bwMode="auto">
          <a:xfrm>
            <a:off x="8096250" y="4821823"/>
            <a:ext cx="1314450" cy="884635"/>
            <a:chOff x="4320" y="2928"/>
            <a:chExt cx="1104" cy="1104"/>
          </a:xfrm>
        </p:grpSpPr>
        <p:sp>
          <p:nvSpPr>
            <p:cNvPr id="20515" name="AutoShape 50"/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defTabSz="4572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>
                  <a:solidFill>
                    <a:srgbClr val="404040"/>
                  </a:solidFill>
                  <a:latin typeface="Trebuchet MS" panose="020B0603020202020204" pitchFamily="34" charset="0"/>
                </a:defRPr>
              </a:lvl1pPr>
              <a:lvl2pPr marL="742950" indent="-285750" defTabSz="4572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600">
                  <a:solidFill>
                    <a:srgbClr val="404040"/>
                  </a:solidFill>
                  <a:latin typeface="Trebuchet MS" panose="020B0603020202020204" pitchFamily="34" charset="0"/>
                </a:defRPr>
              </a:lvl2pPr>
              <a:lvl3pPr marL="1143000" indent="-228600" defTabSz="4572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400">
                  <a:solidFill>
                    <a:srgbClr val="404040"/>
                  </a:solidFill>
                  <a:latin typeface="Trebuchet MS" panose="020B0603020202020204" pitchFamily="34" charset="0"/>
                </a:defRPr>
              </a:lvl3pPr>
              <a:lvl4pPr marL="1600200" indent="-228600" defTabSz="4572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4pPr>
              <a:lvl5pPr marL="2057400" indent="-228600" defTabSz="4572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5pPr>
              <a:lvl6pPr marL="2514600" indent="-228600" defTabSz="4572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6pPr>
              <a:lvl7pPr marL="2971800" indent="-228600" defTabSz="4572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7pPr>
              <a:lvl8pPr marL="3429000" indent="-228600" defTabSz="4572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8pPr>
              <a:lvl9pPr marL="3886200" indent="-228600" defTabSz="4572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None/>
              </a:pPr>
              <a:endParaRPr lang="en-US" altLang="en-US" sz="4500" b="1" kern="0">
                <a:solidFill>
                  <a:srgbClr val="FF0066"/>
                </a:solidFill>
                <a:latin typeface=".VnHelvetInsH" pitchFamily="34" charset="0"/>
              </a:endParaRPr>
            </a:p>
          </p:txBody>
        </p:sp>
        <p:sp>
          <p:nvSpPr>
            <p:cNvPr id="20516" name="WordArt 51"/>
            <p:cNvSpPr>
              <a:spLocks noChangeArrowheads="1" noChangeShapeType="1" noTextEdit="1"/>
            </p:cNvSpPr>
            <p:nvPr/>
          </p:nvSpPr>
          <p:spPr bwMode="auto">
            <a:xfrm>
              <a:off x="4581" y="3142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7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cs typeface="Times New Roman" panose="02020603050405020304" pitchFamily="18" charset="0"/>
                </a:rPr>
                <a:t>Hết</a:t>
              </a:r>
              <a:r>
                <a:rPr lang="en-US" sz="27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cs typeface="Times New Roman" panose="02020603050405020304" pitchFamily="18" charset="0"/>
                </a:rPr>
                <a:t> </a:t>
              </a:r>
              <a:r>
                <a:rPr lang="en-US" sz="27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cs typeface="Times New Roman" panose="02020603050405020304" pitchFamily="18" charset="0"/>
                </a:rPr>
                <a:t>giờ</a:t>
              </a:r>
              <a:endParaRPr lang="en-US" sz="27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Title 4"/>
          <p:cNvSpPr txBox="1">
            <a:spLocks/>
          </p:cNvSpPr>
          <p:nvPr/>
        </p:nvSpPr>
        <p:spPr>
          <a:xfrm>
            <a:off x="605970" y="54764"/>
            <a:ext cx="9864554" cy="1632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b="1">
                <a:latin typeface="Times New Roman" pitchFamily="18" charset="0"/>
                <a:ea typeface="+mn-ea"/>
                <a:cs typeface="Times New Roman" pitchFamily="18" charset="0"/>
              </a:rPr>
              <a:t>Chọn đáp án đúng của phép tính sau:</a:t>
            </a:r>
          </a:p>
          <a:p>
            <a:pPr algn="just"/>
            <a:r>
              <a:rPr lang="en-US" b="1">
                <a:latin typeface="Times New Roman" pitchFamily="18" charset="0"/>
                <a:ea typeface="+mn-ea"/>
                <a:cs typeface="Times New Roman" pitchFamily="18" charset="0"/>
              </a:rPr>
              <a:t>a, 68 – 15 = 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79974" y="1931486"/>
            <a:ext cx="2888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A. 35</a:t>
            </a:r>
            <a:endParaRPr lang="vi-VN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1042" y="2857418"/>
            <a:ext cx="22543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 53</a:t>
            </a:r>
            <a:endParaRPr lang="vi-VN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31724" y="3822823"/>
            <a:ext cx="21405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C. 48</a:t>
            </a:r>
            <a:endParaRPr lang="vi-VN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468800" y="2938514"/>
            <a:ext cx="792088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pic>
        <p:nvPicPr>
          <p:cNvPr id="4" name="Am-thanh-chien-thang-www_tiengdong_com">
            <a:hlinkClick r:id="" action="ppaction://media"/>
            <a:extLst>
              <a:ext uri="{FF2B5EF4-FFF2-40B4-BE49-F238E27FC236}">
                <a16:creationId xmlns:a16="http://schemas.microsoft.com/office/drawing/2014/main" id="{0293A2EA-9B36-EE92-4811-D82D99FB0A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14654" y="634314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70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 nodePh="1">
                                  <p:stCondLst>
                                    <p:cond delay="4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9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9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0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6" dur="74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1" grpId="0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WordArt 226"/>
          <p:cNvSpPr>
            <a:spLocks noChangeArrowheads="1" noChangeShapeType="1" noTextEdit="1"/>
          </p:cNvSpPr>
          <p:nvPr/>
        </p:nvSpPr>
        <p:spPr bwMode="auto">
          <a:xfrm>
            <a:off x="3295652" y="6021973"/>
            <a:ext cx="345281" cy="290513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endParaRPr lang="en-US" sz="27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FFFF00"/>
              </a:solidFill>
              <a:latin typeface=".VnTimeH"/>
            </a:endParaRPr>
          </a:p>
        </p:txBody>
      </p:sp>
      <p:sp>
        <p:nvSpPr>
          <p:cNvPr id="64" name="WordArt 34"/>
          <p:cNvSpPr>
            <a:spLocks noChangeArrowheads="1" noChangeShapeType="1" noTextEdit="1"/>
          </p:cNvSpPr>
          <p:nvPr/>
        </p:nvSpPr>
        <p:spPr bwMode="auto">
          <a:xfrm>
            <a:off x="8496301" y="3735973"/>
            <a:ext cx="500063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65" name="WordArt 35"/>
          <p:cNvSpPr>
            <a:spLocks noChangeArrowheads="1" noChangeShapeType="1" noTextEdit="1"/>
          </p:cNvSpPr>
          <p:nvPr/>
        </p:nvSpPr>
        <p:spPr bwMode="auto">
          <a:xfrm>
            <a:off x="8496301" y="3735973"/>
            <a:ext cx="500063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66" name="WordArt 36"/>
          <p:cNvSpPr>
            <a:spLocks noChangeArrowheads="1" noChangeShapeType="1" noTextEdit="1"/>
          </p:cNvSpPr>
          <p:nvPr/>
        </p:nvSpPr>
        <p:spPr bwMode="auto">
          <a:xfrm>
            <a:off x="8496301" y="3735973"/>
            <a:ext cx="500063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67" name="WordArt 37"/>
          <p:cNvSpPr>
            <a:spLocks noChangeArrowheads="1" noChangeShapeType="1" noTextEdit="1"/>
          </p:cNvSpPr>
          <p:nvPr/>
        </p:nvSpPr>
        <p:spPr bwMode="auto">
          <a:xfrm>
            <a:off x="8553451" y="3735973"/>
            <a:ext cx="500063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4</a:t>
            </a:r>
          </a:p>
        </p:txBody>
      </p:sp>
      <p:sp>
        <p:nvSpPr>
          <p:cNvPr id="68" name="WordArt 38"/>
          <p:cNvSpPr>
            <a:spLocks noChangeArrowheads="1" noChangeShapeType="1" noTextEdit="1"/>
          </p:cNvSpPr>
          <p:nvPr/>
        </p:nvSpPr>
        <p:spPr bwMode="auto">
          <a:xfrm>
            <a:off x="8496301" y="3735973"/>
            <a:ext cx="500063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5</a:t>
            </a:r>
          </a:p>
        </p:txBody>
      </p:sp>
      <p:sp>
        <p:nvSpPr>
          <p:cNvPr id="69" name="WordArt 39"/>
          <p:cNvSpPr>
            <a:spLocks noChangeArrowheads="1" noChangeShapeType="1" noTextEdit="1"/>
          </p:cNvSpPr>
          <p:nvPr/>
        </p:nvSpPr>
        <p:spPr bwMode="auto">
          <a:xfrm>
            <a:off x="8496301" y="3735973"/>
            <a:ext cx="500063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6</a:t>
            </a:r>
          </a:p>
        </p:txBody>
      </p:sp>
      <p:sp>
        <p:nvSpPr>
          <p:cNvPr id="70" name="WordArt 40"/>
          <p:cNvSpPr>
            <a:spLocks noChangeArrowheads="1" noChangeShapeType="1" noTextEdit="1"/>
          </p:cNvSpPr>
          <p:nvPr/>
        </p:nvSpPr>
        <p:spPr bwMode="auto">
          <a:xfrm>
            <a:off x="8496301" y="3793123"/>
            <a:ext cx="500063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7</a:t>
            </a:r>
          </a:p>
        </p:txBody>
      </p:sp>
      <p:sp>
        <p:nvSpPr>
          <p:cNvPr id="71" name="WordArt 41"/>
          <p:cNvSpPr>
            <a:spLocks noChangeArrowheads="1" noChangeShapeType="1" noTextEdit="1"/>
          </p:cNvSpPr>
          <p:nvPr/>
        </p:nvSpPr>
        <p:spPr bwMode="auto">
          <a:xfrm>
            <a:off x="8496301" y="3735973"/>
            <a:ext cx="500063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8</a:t>
            </a:r>
          </a:p>
        </p:txBody>
      </p:sp>
      <p:sp>
        <p:nvSpPr>
          <p:cNvPr id="72" name="WordArt 42"/>
          <p:cNvSpPr>
            <a:spLocks noChangeArrowheads="1" noChangeShapeType="1" noTextEdit="1"/>
          </p:cNvSpPr>
          <p:nvPr/>
        </p:nvSpPr>
        <p:spPr bwMode="auto">
          <a:xfrm>
            <a:off x="8496301" y="3735973"/>
            <a:ext cx="500063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9</a:t>
            </a:r>
          </a:p>
        </p:txBody>
      </p:sp>
      <p:sp>
        <p:nvSpPr>
          <p:cNvPr id="73" name="WordArt 43"/>
          <p:cNvSpPr>
            <a:spLocks noChangeArrowheads="1" noChangeShapeType="1" noTextEdit="1"/>
          </p:cNvSpPr>
          <p:nvPr/>
        </p:nvSpPr>
        <p:spPr bwMode="auto">
          <a:xfrm>
            <a:off x="8460205" y="3748005"/>
            <a:ext cx="500063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10</a:t>
            </a:r>
          </a:p>
        </p:txBody>
      </p:sp>
      <p:grpSp>
        <p:nvGrpSpPr>
          <p:cNvPr id="3" name="Group 49"/>
          <p:cNvGrpSpPr>
            <a:grpSpLocks/>
          </p:cNvGrpSpPr>
          <p:nvPr/>
        </p:nvGrpSpPr>
        <p:grpSpPr bwMode="auto">
          <a:xfrm>
            <a:off x="8096250" y="4821823"/>
            <a:ext cx="1314450" cy="884635"/>
            <a:chOff x="4320" y="2928"/>
            <a:chExt cx="1104" cy="1104"/>
          </a:xfrm>
        </p:grpSpPr>
        <p:sp>
          <p:nvSpPr>
            <p:cNvPr id="20515" name="AutoShape 50"/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defTabSz="4572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>
                  <a:solidFill>
                    <a:srgbClr val="404040"/>
                  </a:solidFill>
                  <a:latin typeface="Trebuchet MS" panose="020B0603020202020204" pitchFamily="34" charset="0"/>
                </a:defRPr>
              </a:lvl1pPr>
              <a:lvl2pPr marL="742950" indent="-285750" defTabSz="4572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600">
                  <a:solidFill>
                    <a:srgbClr val="404040"/>
                  </a:solidFill>
                  <a:latin typeface="Trebuchet MS" panose="020B0603020202020204" pitchFamily="34" charset="0"/>
                </a:defRPr>
              </a:lvl2pPr>
              <a:lvl3pPr marL="1143000" indent="-228600" defTabSz="4572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400">
                  <a:solidFill>
                    <a:srgbClr val="404040"/>
                  </a:solidFill>
                  <a:latin typeface="Trebuchet MS" panose="020B0603020202020204" pitchFamily="34" charset="0"/>
                </a:defRPr>
              </a:lvl3pPr>
              <a:lvl4pPr marL="1600200" indent="-228600" defTabSz="4572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4pPr>
              <a:lvl5pPr marL="2057400" indent="-228600" defTabSz="4572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5pPr>
              <a:lvl6pPr marL="2514600" indent="-228600" defTabSz="4572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6pPr>
              <a:lvl7pPr marL="2971800" indent="-228600" defTabSz="4572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7pPr>
              <a:lvl8pPr marL="3429000" indent="-228600" defTabSz="4572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8pPr>
              <a:lvl9pPr marL="3886200" indent="-228600" defTabSz="4572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None/>
              </a:pPr>
              <a:endParaRPr lang="en-US" altLang="en-US" sz="4500" b="1" kern="0">
                <a:solidFill>
                  <a:srgbClr val="FF0066"/>
                </a:solidFill>
                <a:latin typeface=".VnHelvetInsH" pitchFamily="34" charset="0"/>
              </a:endParaRPr>
            </a:p>
          </p:txBody>
        </p:sp>
        <p:sp>
          <p:nvSpPr>
            <p:cNvPr id="20516" name="WordArt 51"/>
            <p:cNvSpPr>
              <a:spLocks noChangeArrowheads="1" noChangeShapeType="1" noTextEdit="1"/>
            </p:cNvSpPr>
            <p:nvPr/>
          </p:nvSpPr>
          <p:spPr bwMode="auto">
            <a:xfrm>
              <a:off x="4581" y="3142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7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cs typeface="Times New Roman" panose="02020603050405020304" pitchFamily="18" charset="0"/>
                </a:rPr>
                <a:t>Hết</a:t>
              </a:r>
              <a:r>
                <a:rPr lang="en-US" sz="27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cs typeface="Times New Roman" panose="02020603050405020304" pitchFamily="18" charset="0"/>
                </a:rPr>
                <a:t> </a:t>
              </a:r>
              <a:r>
                <a:rPr lang="en-US" sz="27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cs typeface="Times New Roman" panose="02020603050405020304" pitchFamily="18" charset="0"/>
                </a:rPr>
                <a:t>giờ</a:t>
              </a:r>
              <a:endParaRPr lang="en-US" sz="27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605969" y="1967588"/>
            <a:ext cx="25364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A. 17</a:t>
            </a:r>
            <a:endParaRPr lang="vi-VN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0242" y="3061367"/>
            <a:ext cx="2102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 26</a:t>
            </a:r>
            <a:endParaRPr lang="vi-VN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9994" y="4274108"/>
            <a:ext cx="18829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C. 71</a:t>
            </a:r>
            <a:endParaRPr lang="vi-VN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509157" y="2040824"/>
            <a:ext cx="792088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pic>
        <p:nvPicPr>
          <p:cNvPr id="2" name="Am-thanh-chien-thang-www_tiengdong_com">
            <a:hlinkClick r:id="" action="ppaction://media"/>
            <a:extLst>
              <a:ext uri="{FF2B5EF4-FFF2-40B4-BE49-F238E27FC236}">
                <a16:creationId xmlns:a16="http://schemas.microsoft.com/office/drawing/2014/main" id="{1E827242-BA40-D11A-5EAE-3BD7026CC7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76050" y="6312486"/>
            <a:ext cx="487363" cy="487363"/>
          </a:xfrm>
          <a:prstGeom prst="rect">
            <a:avLst/>
          </a:prstGeom>
        </p:spPr>
      </p:pic>
      <p:sp>
        <p:nvSpPr>
          <p:cNvPr id="24" name="Title 4"/>
          <p:cNvSpPr txBox="1">
            <a:spLocks/>
          </p:cNvSpPr>
          <p:nvPr/>
        </p:nvSpPr>
        <p:spPr>
          <a:xfrm>
            <a:off x="605970" y="54764"/>
            <a:ext cx="9864554" cy="1632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b="1">
                <a:latin typeface="Times New Roman" pitchFamily="18" charset="0"/>
                <a:ea typeface="+mn-ea"/>
                <a:cs typeface="Times New Roman" pitchFamily="18" charset="0"/>
              </a:rPr>
              <a:t>Chọn đáp án đúng của phép tính sau:</a:t>
            </a:r>
          </a:p>
          <a:p>
            <a:pPr algn="just"/>
            <a:r>
              <a:rPr lang="en-US" b="1">
                <a:latin typeface="Times New Roman" pitchFamily="18" charset="0"/>
                <a:ea typeface="+mn-ea"/>
                <a:cs typeface="Times New Roman" pitchFamily="18" charset="0"/>
              </a:rPr>
              <a:t>b, 67 – 50 = ?</a:t>
            </a:r>
          </a:p>
        </p:txBody>
      </p:sp>
    </p:spTree>
    <p:extLst>
      <p:ext uri="{BB962C8B-B14F-4D97-AF65-F5344CB8AC3E}">
        <p14:creationId xmlns:p14="http://schemas.microsoft.com/office/powerpoint/2010/main" val="2988912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 nodePh="1">
                                  <p:stCondLst>
                                    <p:cond delay="4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9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9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0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6" dur="74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1" grpId="0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86F92E-D1E7-8590-4DE1-1D88468BB8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WordArt 226">
            <a:extLst>
              <a:ext uri="{FF2B5EF4-FFF2-40B4-BE49-F238E27FC236}">
                <a16:creationId xmlns:a16="http://schemas.microsoft.com/office/drawing/2014/main" id="{6BBE5199-35DD-AF8C-283A-B2F5A8A3E608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295652" y="6021973"/>
            <a:ext cx="345281" cy="290513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endParaRPr lang="en-US" sz="27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FFFF00"/>
              </a:solidFill>
              <a:latin typeface=".VnTimeH"/>
            </a:endParaRPr>
          </a:p>
        </p:txBody>
      </p:sp>
      <p:sp>
        <p:nvSpPr>
          <p:cNvPr id="64" name="WordArt 34">
            <a:extLst>
              <a:ext uri="{FF2B5EF4-FFF2-40B4-BE49-F238E27FC236}">
                <a16:creationId xmlns:a16="http://schemas.microsoft.com/office/drawing/2014/main" id="{CE37D156-EC7F-486B-96C3-A3064AA90B9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8496301" y="3735973"/>
            <a:ext cx="500063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65" name="WordArt 35">
            <a:extLst>
              <a:ext uri="{FF2B5EF4-FFF2-40B4-BE49-F238E27FC236}">
                <a16:creationId xmlns:a16="http://schemas.microsoft.com/office/drawing/2014/main" id="{B2DA0D15-B136-4A94-882B-64185D9B4CA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8496301" y="3735973"/>
            <a:ext cx="500063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66" name="WordArt 36">
            <a:extLst>
              <a:ext uri="{FF2B5EF4-FFF2-40B4-BE49-F238E27FC236}">
                <a16:creationId xmlns:a16="http://schemas.microsoft.com/office/drawing/2014/main" id="{CA05A23B-9515-F752-9A08-D1D05E8B6DE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8496301" y="3735973"/>
            <a:ext cx="500063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67" name="WordArt 37">
            <a:extLst>
              <a:ext uri="{FF2B5EF4-FFF2-40B4-BE49-F238E27FC236}">
                <a16:creationId xmlns:a16="http://schemas.microsoft.com/office/drawing/2014/main" id="{BD44FFAD-8B8B-B546-4D2B-CE8D2645D27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8553451" y="3735973"/>
            <a:ext cx="500063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4</a:t>
            </a:r>
          </a:p>
        </p:txBody>
      </p:sp>
      <p:sp>
        <p:nvSpPr>
          <p:cNvPr id="68" name="WordArt 38">
            <a:extLst>
              <a:ext uri="{FF2B5EF4-FFF2-40B4-BE49-F238E27FC236}">
                <a16:creationId xmlns:a16="http://schemas.microsoft.com/office/drawing/2014/main" id="{85228515-9557-71C7-5016-67FE683AADC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8496301" y="3735973"/>
            <a:ext cx="500063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5</a:t>
            </a:r>
          </a:p>
        </p:txBody>
      </p:sp>
      <p:sp>
        <p:nvSpPr>
          <p:cNvPr id="69" name="WordArt 39">
            <a:extLst>
              <a:ext uri="{FF2B5EF4-FFF2-40B4-BE49-F238E27FC236}">
                <a16:creationId xmlns:a16="http://schemas.microsoft.com/office/drawing/2014/main" id="{C583AA6B-09F4-9413-2377-A9318EEE51B5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8496301" y="3735973"/>
            <a:ext cx="500063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6</a:t>
            </a:r>
          </a:p>
        </p:txBody>
      </p:sp>
      <p:sp>
        <p:nvSpPr>
          <p:cNvPr id="70" name="WordArt 40">
            <a:extLst>
              <a:ext uri="{FF2B5EF4-FFF2-40B4-BE49-F238E27FC236}">
                <a16:creationId xmlns:a16="http://schemas.microsoft.com/office/drawing/2014/main" id="{8BC98A5E-4C7B-A32D-2AA7-04F1BE7B8DC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8496301" y="3793123"/>
            <a:ext cx="500063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7</a:t>
            </a:r>
          </a:p>
        </p:txBody>
      </p:sp>
      <p:sp>
        <p:nvSpPr>
          <p:cNvPr id="71" name="WordArt 41">
            <a:extLst>
              <a:ext uri="{FF2B5EF4-FFF2-40B4-BE49-F238E27FC236}">
                <a16:creationId xmlns:a16="http://schemas.microsoft.com/office/drawing/2014/main" id="{4FD440AF-F856-5D24-D6E0-DE556F327A4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8496301" y="3735973"/>
            <a:ext cx="500063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8</a:t>
            </a:r>
          </a:p>
        </p:txBody>
      </p:sp>
      <p:sp>
        <p:nvSpPr>
          <p:cNvPr id="72" name="WordArt 42">
            <a:extLst>
              <a:ext uri="{FF2B5EF4-FFF2-40B4-BE49-F238E27FC236}">
                <a16:creationId xmlns:a16="http://schemas.microsoft.com/office/drawing/2014/main" id="{19D51E97-4538-8C27-DCD9-C17EDC57227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8496301" y="3735973"/>
            <a:ext cx="500063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9</a:t>
            </a:r>
          </a:p>
        </p:txBody>
      </p:sp>
      <p:sp>
        <p:nvSpPr>
          <p:cNvPr id="73" name="WordArt 43">
            <a:extLst>
              <a:ext uri="{FF2B5EF4-FFF2-40B4-BE49-F238E27FC236}">
                <a16:creationId xmlns:a16="http://schemas.microsoft.com/office/drawing/2014/main" id="{4A9B70EF-762C-4DAB-5FDC-1CEB7ED48FB2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8460205" y="3748005"/>
            <a:ext cx="500063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10</a:t>
            </a:r>
          </a:p>
        </p:txBody>
      </p:sp>
      <p:grpSp>
        <p:nvGrpSpPr>
          <p:cNvPr id="3" name="Group 49">
            <a:extLst>
              <a:ext uri="{FF2B5EF4-FFF2-40B4-BE49-F238E27FC236}">
                <a16:creationId xmlns:a16="http://schemas.microsoft.com/office/drawing/2014/main" id="{D15F5C76-9E68-5E50-7988-217F917B2606}"/>
              </a:ext>
            </a:extLst>
          </p:cNvPr>
          <p:cNvGrpSpPr>
            <a:grpSpLocks/>
          </p:cNvGrpSpPr>
          <p:nvPr/>
        </p:nvGrpSpPr>
        <p:grpSpPr bwMode="auto">
          <a:xfrm>
            <a:off x="8096250" y="4821823"/>
            <a:ext cx="1314450" cy="884635"/>
            <a:chOff x="4320" y="2928"/>
            <a:chExt cx="1104" cy="1104"/>
          </a:xfrm>
        </p:grpSpPr>
        <p:sp>
          <p:nvSpPr>
            <p:cNvPr id="20515" name="AutoShape 50">
              <a:extLst>
                <a:ext uri="{FF2B5EF4-FFF2-40B4-BE49-F238E27FC236}">
                  <a16:creationId xmlns:a16="http://schemas.microsoft.com/office/drawing/2014/main" id="{7FAA036A-AC78-87F0-EDB1-DB16EBF24A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defTabSz="4572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>
                  <a:solidFill>
                    <a:srgbClr val="404040"/>
                  </a:solidFill>
                  <a:latin typeface="Trebuchet MS" panose="020B0603020202020204" pitchFamily="34" charset="0"/>
                </a:defRPr>
              </a:lvl1pPr>
              <a:lvl2pPr marL="742950" indent="-285750" defTabSz="4572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600">
                  <a:solidFill>
                    <a:srgbClr val="404040"/>
                  </a:solidFill>
                  <a:latin typeface="Trebuchet MS" panose="020B0603020202020204" pitchFamily="34" charset="0"/>
                </a:defRPr>
              </a:lvl2pPr>
              <a:lvl3pPr marL="1143000" indent="-228600" defTabSz="4572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400">
                  <a:solidFill>
                    <a:srgbClr val="404040"/>
                  </a:solidFill>
                  <a:latin typeface="Trebuchet MS" panose="020B0603020202020204" pitchFamily="34" charset="0"/>
                </a:defRPr>
              </a:lvl3pPr>
              <a:lvl4pPr marL="1600200" indent="-228600" defTabSz="4572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4pPr>
              <a:lvl5pPr marL="2057400" indent="-228600" defTabSz="4572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5pPr>
              <a:lvl6pPr marL="2514600" indent="-228600" defTabSz="4572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6pPr>
              <a:lvl7pPr marL="2971800" indent="-228600" defTabSz="4572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7pPr>
              <a:lvl8pPr marL="3429000" indent="-228600" defTabSz="4572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8pPr>
              <a:lvl9pPr marL="3886200" indent="-228600" defTabSz="4572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None/>
              </a:pPr>
              <a:endParaRPr lang="en-US" altLang="en-US" sz="4500" b="1" kern="0">
                <a:solidFill>
                  <a:srgbClr val="FF0066"/>
                </a:solidFill>
                <a:latin typeface=".VnHelvetInsH" pitchFamily="34" charset="0"/>
              </a:endParaRPr>
            </a:p>
          </p:txBody>
        </p:sp>
        <p:sp>
          <p:nvSpPr>
            <p:cNvPr id="20516" name="WordArt 51">
              <a:extLst>
                <a:ext uri="{FF2B5EF4-FFF2-40B4-BE49-F238E27FC236}">
                  <a16:creationId xmlns:a16="http://schemas.microsoft.com/office/drawing/2014/main" id="{1ED39665-FE06-BF9A-72D0-6EB6F27ABB60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581" y="3142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7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cs typeface="Times New Roman" panose="02020603050405020304" pitchFamily="18" charset="0"/>
                </a:rPr>
                <a:t>Hết</a:t>
              </a:r>
              <a:r>
                <a:rPr lang="en-US" sz="27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cs typeface="Times New Roman" panose="02020603050405020304" pitchFamily="18" charset="0"/>
                </a:rPr>
                <a:t> </a:t>
              </a:r>
              <a:r>
                <a:rPr lang="en-US" sz="27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cs typeface="Times New Roman" panose="02020603050405020304" pitchFamily="18" charset="0"/>
                </a:rPr>
                <a:t>giờ</a:t>
              </a:r>
              <a:endParaRPr lang="en-US" sz="27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C045F814-F432-BA28-D90C-E483F41D462E}"/>
              </a:ext>
            </a:extLst>
          </p:cNvPr>
          <p:cNvSpPr txBox="1"/>
          <p:nvPr/>
        </p:nvSpPr>
        <p:spPr>
          <a:xfrm>
            <a:off x="605970" y="1981010"/>
            <a:ext cx="25364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A. 15</a:t>
            </a:r>
            <a:endParaRPr lang="vi-VN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687B07B-2D35-CD09-B710-8E09976AC527}"/>
              </a:ext>
            </a:extLst>
          </p:cNvPr>
          <p:cNvSpPr txBox="1"/>
          <p:nvPr/>
        </p:nvSpPr>
        <p:spPr>
          <a:xfrm>
            <a:off x="640242" y="3061367"/>
            <a:ext cx="2102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 24</a:t>
            </a:r>
            <a:endParaRPr lang="vi-VN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0F3DC4A-07A9-6BF1-C073-F7D7A718BC12}"/>
              </a:ext>
            </a:extLst>
          </p:cNvPr>
          <p:cNvSpPr txBox="1"/>
          <p:nvPr/>
        </p:nvSpPr>
        <p:spPr>
          <a:xfrm>
            <a:off x="679994" y="4274108"/>
            <a:ext cx="18829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C. 42</a:t>
            </a:r>
            <a:endParaRPr lang="vi-VN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1C77509E-2C1B-5E5E-489C-999769A2F7BE}"/>
              </a:ext>
            </a:extLst>
          </p:cNvPr>
          <p:cNvSpPr/>
          <p:nvPr/>
        </p:nvSpPr>
        <p:spPr>
          <a:xfrm>
            <a:off x="485127" y="4344713"/>
            <a:ext cx="792088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 b="1">
              <a:solidFill>
                <a:schemeClr val="accent5"/>
              </a:solidFill>
              <a:cs typeface="Arial" panose="020B0604020202020204" pitchFamily="34" charset="0"/>
            </a:endParaRPr>
          </a:p>
        </p:txBody>
      </p:sp>
      <p:pic>
        <p:nvPicPr>
          <p:cNvPr id="2" name="Am-thanh-chien-thang-www_tiengdong_com">
            <a:hlinkClick r:id="" action="ppaction://media"/>
            <a:extLst>
              <a:ext uri="{FF2B5EF4-FFF2-40B4-BE49-F238E27FC236}">
                <a16:creationId xmlns:a16="http://schemas.microsoft.com/office/drawing/2014/main" id="{A1FA1761-46AC-F965-4ED8-2188EB3CAC9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76050" y="6312486"/>
            <a:ext cx="487363" cy="487363"/>
          </a:xfrm>
          <a:prstGeom prst="rect">
            <a:avLst/>
          </a:prstGeom>
        </p:spPr>
      </p:pic>
      <p:sp>
        <p:nvSpPr>
          <p:cNvPr id="24" name="Title 4">
            <a:extLst>
              <a:ext uri="{FF2B5EF4-FFF2-40B4-BE49-F238E27FC236}">
                <a16:creationId xmlns:a16="http://schemas.microsoft.com/office/drawing/2014/main" id="{76281CD1-5F1B-6F03-4F02-8A04976BB288}"/>
              </a:ext>
            </a:extLst>
          </p:cNvPr>
          <p:cNvSpPr txBox="1">
            <a:spLocks/>
          </p:cNvSpPr>
          <p:nvPr/>
        </p:nvSpPr>
        <p:spPr>
          <a:xfrm>
            <a:off x="605970" y="54764"/>
            <a:ext cx="9864554" cy="1632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b="1">
                <a:latin typeface="Times New Roman" pitchFamily="18" charset="0"/>
                <a:ea typeface="+mn-ea"/>
                <a:cs typeface="Times New Roman" pitchFamily="18" charset="0"/>
              </a:rPr>
              <a:t>Chọn đáp án đúng của phép tính sau:</a:t>
            </a:r>
          </a:p>
          <a:p>
            <a:pPr algn="just"/>
            <a:r>
              <a:rPr lang="en-US" b="1">
                <a:latin typeface="Times New Roman" pitchFamily="18" charset="0"/>
                <a:ea typeface="+mn-ea"/>
                <a:cs typeface="Times New Roman" pitchFamily="18" charset="0"/>
              </a:rPr>
              <a:t>c, 56 – 14 = ?</a:t>
            </a:r>
          </a:p>
        </p:txBody>
      </p:sp>
    </p:spTree>
    <p:extLst>
      <p:ext uri="{BB962C8B-B14F-4D97-AF65-F5344CB8AC3E}">
        <p14:creationId xmlns:p14="http://schemas.microsoft.com/office/powerpoint/2010/main" val="421447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 nodePh="1">
                                  <p:stCondLst>
                                    <p:cond delay="4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9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9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0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6" dur="74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1" grpId="0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24000" y="6743701"/>
            <a:ext cx="9144000" cy="1143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189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68941" y="52389"/>
            <a:ext cx="1255060" cy="680561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189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 flipH="1">
            <a:off x="10545763" y="0"/>
            <a:ext cx="1427160" cy="680561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189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14475" y="420241"/>
            <a:ext cx="8521701" cy="2000548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brightRoom" dir="t"/>
          </a:scene3d>
          <a:sp3d>
            <a:bevelT prst="convex"/>
          </a:sp3d>
        </p:spPr>
        <p:txBody>
          <a:bodyPr anchor="ctr">
            <a:spAutoFit/>
            <a:sp3d extrusionH="57150" contourW="6350" prstMaterial="plastic">
              <a:bevelT w="20320" h="20320" prst="divot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defTabSz="457189">
              <a:defRPr/>
            </a:pPr>
            <a:r>
              <a:rPr lang="en-US" sz="3200" b="1" cap="all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rgbClr val="4472C4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BÀI </a:t>
            </a:r>
            <a:r>
              <a:rPr lang="en-US" sz="32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rgbClr val="4472C4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32: Phép trừ số có hai chữ số cho số có hai </a:t>
            </a:r>
            <a:r>
              <a:rPr lang="en-US" sz="3200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rgbClr val="4472C4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32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rgbClr val="4472C4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rgbClr val="4472C4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rgbClr val="4472C4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3200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rgbClr val="4472C4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rgbClr val="4472C4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3)</a:t>
            </a:r>
          </a:p>
          <a:p>
            <a:pPr algn="ctr" defTabSz="457189">
              <a:defRPr/>
            </a:pPr>
            <a:r>
              <a:rPr lang="en-US" sz="6000" b="1" cap="all" dirty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rgbClr val="4472C4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en-US" sz="7200" b="1" cap="all" dirty="0">
              <a:ln/>
              <a:solidFill>
                <a:srgbClr val="002060"/>
              </a:solidFill>
              <a:effectLst>
                <a:outerShdw blurRad="19685" dist="12700" dir="5400000" algn="tl" rotWithShape="0">
                  <a:srgbClr val="4472C4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24000" y="52388"/>
            <a:ext cx="9144000" cy="460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189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14475" y="3175"/>
            <a:ext cx="9144000" cy="1143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189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2061" name="Picture 19" descr="1785687ic4msukw7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1" y="5605523"/>
            <a:ext cx="2667000" cy="1300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Picture 23" descr="787909qz1oa7pluv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1" y="3429000"/>
            <a:ext cx="523875" cy="310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3" name="Picture 23" descr="787909qz1oa7pluv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8325" y="4410713"/>
            <a:ext cx="523875" cy="217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91911924"/>
      </p:ext>
    </p:extLst>
  </p:cSld>
  <p:clrMapOvr>
    <a:masterClrMapping/>
  </p:clrMapOvr>
  <p:transition spd="slow" advTm="49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3791" y="922615"/>
            <a:ext cx="12184419" cy="45696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8039710" y="2781097"/>
            <a:ext cx="1079839" cy="369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799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1962"/>
            <a:ext cx="2636725" cy="1412408"/>
          </a:xfrm>
          <a:prstGeom prst="rect">
            <a:avLst/>
          </a:prstGeom>
        </p:spPr>
      </p:pic>
      <p:sp>
        <p:nvSpPr>
          <p:cNvPr id="53" name="Oval 52"/>
          <p:cNvSpPr/>
          <p:nvPr/>
        </p:nvSpPr>
        <p:spPr>
          <a:xfrm>
            <a:off x="2558738" y="132322"/>
            <a:ext cx="791882" cy="81314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7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440591" y="132322"/>
            <a:ext cx="7520062" cy="77882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5398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Đặt</a:t>
            </a:r>
            <a:r>
              <a:rPr lang="en-US" sz="5398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398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5398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398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5398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398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5398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265305" y="1526069"/>
            <a:ext cx="2818694" cy="143978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998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47 + 20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201991" y="3241155"/>
            <a:ext cx="2893437" cy="133449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998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56 + 41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184546" y="1552390"/>
            <a:ext cx="2951559" cy="138714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998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67 - 20</a:t>
            </a:r>
          </a:p>
        </p:txBody>
      </p:sp>
      <p:sp>
        <p:nvSpPr>
          <p:cNvPr id="19" name="Rectangle 18"/>
          <p:cNvSpPr/>
          <p:nvPr/>
        </p:nvSpPr>
        <p:spPr>
          <a:xfrm>
            <a:off x="9236651" y="1505516"/>
            <a:ext cx="2951559" cy="138714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998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67 - 47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1918" y="1845236"/>
            <a:ext cx="966285" cy="707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99" dirty="0">
                <a:latin typeface="Arial" panose="020B0604020202020204" pitchFamily="34" charset="0"/>
                <a:cs typeface="Arial" panose="020B0604020202020204" pitchFamily="34" charset="0"/>
              </a:rPr>
              <a:t>a)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24278" y="3389977"/>
            <a:ext cx="966285" cy="707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99" dirty="0">
                <a:latin typeface="Arial" panose="020B0604020202020204" pitchFamily="34" charset="0"/>
                <a:cs typeface="Arial" panose="020B0604020202020204" pitchFamily="34" charset="0"/>
              </a:rPr>
              <a:t>b)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217069" y="3241155"/>
            <a:ext cx="2634856" cy="133449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998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97 - 56</a:t>
            </a:r>
          </a:p>
        </p:txBody>
      </p:sp>
      <p:sp>
        <p:nvSpPr>
          <p:cNvPr id="26" name="Rectangle 25"/>
          <p:cNvSpPr/>
          <p:nvPr/>
        </p:nvSpPr>
        <p:spPr>
          <a:xfrm>
            <a:off x="9236651" y="3274549"/>
            <a:ext cx="2634856" cy="133449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998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97 - 41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E7CD2E1-ABBA-75DD-28BF-65E31D58BFD6}"/>
              </a:ext>
            </a:extLst>
          </p:cNvPr>
          <p:cNvSpPr/>
          <p:nvPr/>
        </p:nvSpPr>
        <p:spPr>
          <a:xfrm>
            <a:off x="9955387" y="48891"/>
            <a:ext cx="2099978" cy="131781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D86C46-55A4-3877-1D85-3B6146FD0F32}"/>
              </a:ext>
            </a:extLst>
          </p:cNvPr>
          <p:cNvSpPr txBox="1"/>
          <p:nvPr/>
        </p:nvSpPr>
        <p:spPr>
          <a:xfrm>
            <a:off x="10351329" y="138001"/>
            <a:ext cx="1401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785105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16" grpId="0" animBg="1"/>
      <p:bldP spid="17" grpId="0" animBg="1"/>
      <p:bldP spid="18" grpId="0" animBg="1"/>
      <p:bldP spid="19" grpId="0" animBg="1"/>
      <p:bldP spid="2" grpId="0"/>
      <p:bldP spid="24" grpId="0"/>
      <p:bldP spid="25" grpId="0" animBg="1"/>
      <p:bldP spid="26" grpId="0" animBg="1"/>
      <p:bldP spid="5" grpId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893"/>
            <a:ext cx="2636725" cy="1412408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621818" y="300526"/>
            <a:ext cx="791882" cy="81314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7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3428544" y="215773"/>
            <a:ext cx="8958843" cy="122381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399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43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399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43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399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cầm</a:t>
            </a:r>
            <a:r>
              <a:rPr lang="en-US" sz="43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399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thẻ</a:t>
            </a:r>
            <a:r>
              <a:rPr lang="en-US" sz="43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399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ghi</a:t>
            </a:r>
            <a:r>
              <a:rPr lang="en-US" sz="43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399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sz="43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399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43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399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43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399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43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399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43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399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43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399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43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85" y="1530064"/>
            <a:ext cx="11086345" cy="5144173"/>
          </a:xfrm>
          <a:prstGeom prst="rect">
            <a:avLst/>
          </a:prstGeom>
        </p:spPr>
      </p:pic>
      <p:sp>
        <p:nvSpPr>
          <p:cNvPr id="6" name="Text Box 22"/>
          <p:cNvSpPr txBox="1">
            <a:spLocks noChangeArrowheads="1"/>
          </p:cNvSpPr>
          <p:nvPr/>
        </p:nvSpPr>
        <p:spPr bwMode="auto">
          <a:xfrm>
            <a:off x="3446639" y="3069054"/>
            <a:ext cx="1545608" cy="70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999" b="1" dirty="0"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</a:p>
        </p:txBody>
      </p:sp>
      <p:sp>
        <p:nvSpPr>
          <p:cNvPr id="7" name="Text Box 22"/>
          <p:cNvSpPr txBox="1">
            <a:spLocks noChangeArrowheads="1"/>
          </p:cNvSpPr>
          <p:nvPr/>
        </p:nvSpPr>
        <p:spPr bwMode="auto">
          <a:xfrm>
            <a:off x="10566915" y="3069054"/>
            <a:ext cx="1545608" cy="70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999" b="1" dirty="0"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</a:p>
        </p:txBody>
      </p:sp>
      <p:sp>
        <p:nvSpPr>
          <p:cNvPr id="8" name="Text Box 22"/>
          <p:cNvSpPr txBox="1">
            <a:spLocks noChangeArrowheads="1"/>
          </p:cNvSpPr>
          <p:nvPr/>
        </p:nvSpPr>
        <p:spPr bwMode="auto">
          <a:xfrm>
            <a:off x="2247459" y="5841284"/>
            <a:ext cx="1545608" cy="70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999" b="1" dirty="0"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</a:p>
        </p:txBody>
      </p:sp>
      <p:sp>
        <p:nvSpPr>
          <p:cNvPr id="9" name="Text Box 22"/>
          <p:cNvSpPr txBox="1">
            <a:spLocks noChangeArrowheads="1"/>
          </p:cNvSpPr>
          <p:nvPr/>
        </p:nvSpPr>
        <p:spPr bwMode="auto">
          <a:xfrm>
            <a:off x="8831592" y="5652898"/>
            <a:ext cx="1545608" cy="70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999" b="1" dirty="0"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</a:p>
        </p:txBody>
      </p:sp>
      <p:sp>
        <p:nvSpPr>
          <p:cNvPr id="10" name="Oval 9"/>
          <p:cNvSpPr/>
          <p:nvPr/>
        </p:nvSpPr>
        <p:spPr>
          <a:xfrm>
            <a:off x="5952021" y="4102150"/>
            <a:ext cx="4121203" cy="275495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</p:spTree>
    <p:extLst>
      <p:ext uri="{BB962C8B-B14F-4D97-AF65-F5344CB8AC3E}">
        <p14:creationId xmlns:p14="http://schemas.microsoft.com/office/powerpoint/2010/main" val="154370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/>
      <p:bldP spid="7" grpId="0"/>
      <p:bldP spid="8" grpId="0"/>
      <p:bldP spid="9" grpId="0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3791" y="922615"/>
            <a:ext cx="12184419" cy="45696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8074702" y="2853086"/>
            <a:ext cx="1079839" cy="369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799" dirty="0"/>
          </a:p>
        </p:txBody>
      </p:sp>
      <p:sp>
        <p:nvSpPr>
          <p:cNvPr id="9" name="Oval 8"/>
          <p:cNvSpPr/>
          <p:nvPr/>
        </p:nvSpPr>
        <p:spPr>
          <a:xfrm>
            <a:off x="2148837" y="155170"/>
            <a:ext cx="791882" cy="81314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7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974840" y="43499"/>
            <a:ext cx="9143050" cy="180392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999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</a:t>
            </a:r>
            <a:r>
              <a:rPr lang="en-US" sz="39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99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chiều</a:t>
            </a:r>
            <a:r>
              <a:rPr lang="en-US" sz="39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99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US" sz="39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sz="3999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39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99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rô-bốt</a:t>
            </a:r>
            <a:r>
              <a:rPr lang="en-US" sz="39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99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39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99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39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99" b="1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3999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như </a:t>
            </a:r>
            <a:r>
              <a:rPr lang="en-US" sz="3999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39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99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vẽ</a:t>
            </a:r>
            <a:r>
              <a:rPr lang="en-US" sz="39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999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39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99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39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99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39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99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US" sz="39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99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9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999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39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99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39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99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thấp</a:t>
            </a:r>
            <a:r>
              <a:rPr lang="en-US" sz="39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99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999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695463" y="555621"/>
            <a:ext cx="184683" cy="3692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799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443" y="34035"/>
            <a:ext cx="2145045" cy="14124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6615" y="1856891"/>
            <a:ext cx="9031236" cy="4866219"/>
          </a:xfrm>
          <a:prstGeom prst="rect">
            <a:avLst/>
          </a:prstGeom>
        </p:spPr>
      </p:pic>
      <p:sp>
        <p:nvSpPr>
          <p:cNvPr id="25" name="Rounded Rectangle 24"/>
          <p:cNvSpPr/>
          <p:nvPr/>
        </p:nvSpPr>
        <p:spPr>
          <a:xfrm>
            <a:off x="7588495" y="2309742"/>
            <a:ext cx="4692293" cy="145795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999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3999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 </a:t>
            </a:r>
            <a:r>
              <a:rPr lang="en-US" sz="3999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US" sz="3999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99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endParaRPr lang="en-US" sz="3999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7588495" y="4103267"/>
            <a:ext cx="4692293" cy="145795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999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3999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3999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thấp</a:t>
            </a:r>
            <a:r>
              <a:rPr lang="en-US" sz="3999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99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endParaRPr lang="en-US" sz="3999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136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25" grpId="0" animBg="1"/>
      <p:bldP spid="2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DDAE6353-938F-4C53-B5E1-0F5595E587B4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1045</TotalTime>
  <Words>289</Words>
  <Application>Microsoft Office PowerPoint</Application>
  <PresentationFormat>Widescreen</PresentationFormat>
  <Paragraphs>89</Paragraphs>
  <Slides>11</Slides>
  <Notes>4</Notes>
  <HiddenSlides>0</HiddenSlides>
  <MMClips>3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.VnHelvetInsH</vt:lpstr>
      <vt:lpstr>.VnTimeH</vt:lpstr>
      <vt:lpstr>Arial</vt:lpstr>
      <vt:lpstr>Calibri</vt:lpstr>
      <vt:lpstr>Calibri Light</vt:lpstr>
      <vt:lpstr>Century Schoolbook</vt:lpstr>
      <vt:lpstr>Impact</vt:lpstr>
      <vt:lpstr>Times New Roman</vt:lpstr>
      <vt:lpstr>UTM Avo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HP</cp:lastModifiedBy>
  <cp:revision>123</cp:revision>
  <dcterms:created xsi:type="dcterms:W3CDTF">2020-07-08T21:51:21Z</dcterms:created>
  <dcterms:modified xsi:type="dcterms:W3CDTF">2026-04-29T03:00:14Z</dcterms:modified>
</cp:coreProperties>
</file>